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628" r:id="rId3"/>
    <p:sldId id="627" r:id="rId4"/>
    <p:sldId id="625" r:id="rId5"/>
    <p:sldId id="626" r:id="rId6"/>
    <p:sldId id="633" r:id="rId7"/>
    <p:sldId id="635" r:id="rId8"/>
    <p:sldId id="636" r:id="rId9"/>
    <p:sldId id="632" r:id="rId10"/>
    <p:sldId id="629" r:id="rId11"/>
    <p:sldId id="630" r:id="rId12"/>
    <p:sldId id="631" r:id="rId13"/>
    <p:sldId id="637" r:id="rId14"/>
    <p:sldId id="622" r:id="rId15"/>
    <p:sldId id="623" r:id="rId16"/>
    <p:sldId id="596" r:id="rId17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333399"/>
    <a:srgbClr val="008080"/>
    <a:srgbClr val="FF3300"/>
    <a:srgbClr val="FF0066"/>
    <a:srgbClr val="FF7C80"/>
    <a:srgbClr val="FFCC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27" autoAdjust="0"/>
  </p:normalViewPr>
  <p:slideViewPr>
    <p:cSldViewPr>
      <p:cViewPr>
        <p:scale>
          <a:sx n="94" d="100"/>
          <a:sy n="94" d="100"/>
        </p:scale>
        <p:origin x="-12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CCD37-4962-4D9D-9B10-1EAA4A58448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81A731-7C76-4E23-B10D-61982258C68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13D4B02-7970-4EEE-A436-8AA98668827A}" type="parTrans" cxnId="{58E87165-F3A1-41E2-A48D-6CDB11F9D285}">
      <dgm:prSet/>
      <dgm:spPr/>
      <dgm:t>
        <a:bodyPr/>
        <a:lstStyle/>
        <a:p>
          <a:endParaRPr lang="ru-RU"/>
        </a:p>
      </dgm:t>
    </dgm:pt>
    <dgm:pt modelId="{DC02BBA7-6955-4953-89E4-3DC2CF279066}" type="sibTrans" cxnId="{58E87165-F3A1-41E2-A48D-6CDB11F9D285}">
      <dgm:prSet/>
      <dgm:spPr/>
      <dgm:t>
        <a:bodyPr/>
        <a:lstStyle/>
        <a:p>
          <a:endParaRPr lang="ru-RU"/>
        </a:p>
      </dgm:t>
    </dgm:pt>
    <dgm:pt modelId="{9A0B0D4A-A4C1-4382-BC17-A0F54B10F65E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rgbClr val="333399"/>
              </a:solidFill>
            </a:rPr>
            <a:t>Указ Президента Российской Федерации от 21.12.2017 № 618 «Об основных направлениях государственной политики по развитию конкуренции»</a:t>
          </a:r>
          <a:endParaRPr lang="ru-RU" sz="2000" dirty="0">
            <a:solidFill>
              <a:srgbClr val="333399"/>
            </a:solidFill>
          </a:endParaRPr>
        </a:p>
      </dgm:t>
    </dgm:pt>
    <dgm:pt modelId="{1A5F614A-FE22-4301-A019-CFB15077F5BE}" type="parTrans" cxnId="{151F1B2C-644C-4065-A599-5DC841475CFF}">
      <dgm:prSet/>
      <dgm:spPr/>
      <dgm:t>
        <a:bodyPr/>
        <a:lstStyle/>
        <a:p>
          <a:endParaRPr lang="ru-RU"/>
        </a:p>
      </dgm:t>
    </dgm:pt>
    <dgm:pt modelId="{C8D99281-F8FB-4975-866A-1C511E33C67A}" type="sibTrans" cxnId="{151F1B2C-644C-4065-A599-5DC841475CFF}">
      <dgm:prSet/>
      <dgm:spPr/>
      <dgm:t>
        <a:bodyPr/>
        <a:lstStyle/>
        <a:p>
          <a:endParaRPr lang="ru-RU"/>
        </a:p>
      </dgm:t>
    </dgm:pt>
    <dgm:pt modelId="{A86C3F2D-7B6D-49E8-91C4-2EE3FFBABA3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7DA65F2-9FCE-4F0B-9E8B-BEBCD080081E}" type="parTrans" cxnId="{E0921627-D815-46A4-95D6-75789247AEE1}">
      <dgm:prSet/>
      <dgm:spPr/>
      <dgm:t>
        <a:bodyPr/>
        <a:lstStyle/>
        <a:p>
          <a:endParaRPr lang="ru-RU"/>
        </a:p>
      </dgm:t>
    </dgm:pt>
    <dgm:pt modelId="{6003B4DE-B65A-42E8-BED2-4873AAE3B497}" type="sibTrans" cxnId="{E0921627-D815-46A4-95D6-75789247AEE1}">
      <dgm:prSet/>
      <dgm:spPr/>
      <dgm:t>
        <a:bodyPr/>
        <a:lstStyle/>
        <a:p>
          <a:endParaRPr lang="ru-RU"/>
        </a:p>
      </dgm:t>
    </dgm:pt>
    <dgm:pt modelId="{C22AE932-E9AC-4554-9C1D-113C406336DC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rgbClr val="333399"/>
              </a:solidFill>
            </a:rPr>
            <a:t>Национальный план развития конкуренции в Российской Федерации на 2018-2020 годы</a:t>
          </a:r>
          <a:endParaRPr lang="ru-RU" sz="2000" dirty="0">
            <a:solidFill>
              <a:srgbClr val="333399"/>
            </a:solidFill>
          </a:endParaRPr>
        </a:p>
      </dgm:t>
    </dgm:pt>
    <dgm:pt modelId="{9AF100C4-8C61-4B94-9D36-5772DE764A22}" type="parTrans" cxnId="{7762F2D1-3B04-4E20-A5A1-1ADF7F3626F7}">
      <dgm:prSet/>
      <dgm:spPr/>
      <dgm:t>
        <a:bodyPr/>
        <a:lstStyle/>
        <a:p>
          <a:endParaRPr lang="ru-RU"/>
        </a:p>
      </dgm:t>
    </dgm:pt>
    <dgm:pt modelId="{E68E1759-3441-4364-A4EC-57C0DAC7B709}" type="sibTrans" cxnId="{7762F2D1-3B04-4E20-A5A1-1ADF7F3626F7}">
      <dgm:prSet/>
      <dgm:spPr/>
      <dgm:t>
        <a:bodyPr/>
        <a:lstStyle/>
        <a:p>
          <a:endParaRPr lang="ru-RU"/>
        </a:p>
      </dgm:t>
    </dgm:pt>
    <dgm:pt modelId="{D0B26792-9FDC-4EA5-A052-E8065E86CA0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D8E8E45-5B33-46AC-BB7B-7CFD9B8C25FB}" type="parTrans" cxnId="{317938A7-C72F-4BDF-A02D-F3B65DF11D1E}">
      <dgm:prSet/>
      <dgm:spPr/>
      <dgm:t>
        <a:bodyPr/>
        <a:lstStyle/>
        <a:p>
          <a:endParaRPr lang="ru-RU"/>
        </a:p>
      </dgm:t>
    </dgm:pt>
    <dgm:pt modelId="{61FC860A-FD97-4EB8-AF40-473B1B4AB316}" type="sibTrans" cxnId="{317938A7-C72F-4BDF-A02D-F3B65DF11D1E}">
      <dgm:prSet/>
      <dgm:spPr/>
      <dgm:t>
        <a:bodyPr/>
        <a:lstStyle/>
        <a:p>
          <a:endParaRPr lang="ru-RU"/>
        </a:p>
      </dgm:t>
    </dgm:pt>
    <dgm:pt modelId="{2F5779C9-57C0-45B3-AED0-BCB668244924}">
      <dgm:prSet phldrT="[Текст]" custT="1"/>
      <dgm:spPr/>
      <dgm:t>
        <a:bodyPr/>
        <a:lstStyle/>
        <a:p>
          <a:r>
            <a:rPr lang="ru-RU" sz="1500" b="1" dirty="0" smtClean="0">
              <a:solidFill>
                <a:srgbClr val="333399"/>
              </a:solidFill>
            </a:rPr>
            <a:t>Методические рекомендации по созданию и организации федеральными органами исполнительной власти системы внутреннего обеспечения соответствия требованиям антимонопольного законодательства, утвержденные Распоряжением Правительства РФ от 18.10.2018 N 2258-р</a:t>
          </a:r>
          <a:endParaRPr lang="ru-RU" sz="1500" b="1" dirty="0">
            <a:solidFill>
              <a:srgbClr val="333399"/>
            </a:solidFill>
          </a:endParaRPr>
        </a:p>
      </dgm:t>
    </dgm:pt>
    <dgm:pt modelId="{F0A4EF12-C16D-424D-A270-EE9473DED87D}" type="parTrans" cxnId="{C950B94D-D856-4197-8DE1-15C05DBFED0C}">
      <dgm:prSet/>
      <dgm:spPr/>
      <dgm:t>
        <a:bodyPr/>
        <a:lstStyle/>
        <a:p>
          <a:endParaRPr lang="ru-RU"/>
        </a:p>
      </dgm:t>
    </dgm:pt>
    <dgm:pt modelId="{CE24246A-709C-4366-BF3E-1899A3BB520D}" type="sibTrans" cxnId="{C950B94D-D856-4197-8DE1-15C05DBFED0C}">
      <dgm:prSet/>
      <dgm:spPr/>
      <dgm:t>
        <a:bodyPr/>
        <a:lstStyle/>
        <a:p>
          <a:endParaRPr lang="ru-RU"/>
        </a:p>
      </dgm:t>
    </dgm:pt>
    <dgm:pt modelId="{AC9ED428-7DFE-46B6-A944-27B3F860F85A}" type="pres">
      <dgm:prSet presAssocID="{A2ECCD37-4962-4D9D-9B10-1EAA4A5844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ACC30A-57E3-43BE-9D9A-E1D2840DBDFD}" type="pres">
      <dgm:prSet presAssocID="{E381A731-7C76-4E23-B10D-61982258C683}" presName="composite" presStyleCnt="0"/>
      <dgm:spPr/>
    </dgm:pt>
    <dgm:pt modelId="{46253F71-FE06-4E0B-BEEB-7C020052CE26}" type="pres">
      <dgm:prSet presAssocID="{E381A731-7C76-4E23-B10D-61982258C68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B4107A-9E90-413F-BD0E-AE99E96600D9}" type="pres">
      <dgm:prSet presAssocID="{E381A731-7C76-4E23-B10D-61982258C68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8DC9C-B88A-42A0-B9E7-E5B1F7B35849}" type="pres">
      <dgm:prSet presAssocID="{DC02BBA7-6955-4953-89E4-3DC2CF279066}" presName="sp" presStyleCnt="0"/>
      <dgm:spPr/>
    </dgm:pt>
    <dgm:pt modelId="{538655EE-7A37-40F5-B851-0E47F3C35368}" type="pres">
      <dgm:prSet presAssocID="{A86C3F2D-7B6D-49E8-91C4-2EE3FFBABA30}" presName="composite" presStyleCnt="0"/>
      <dgm:spPr/>
    </dgm:pt>
    <dgm:pt modelId="{472AC0DC-0F2F-4492-84B9-63063188894D}" type="pres">
      <dgm:prSet presAssocID="{A86C3F2D-7B6D-49E8-91C4-2EE3FFBABA3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9F3E7-8F32-4E3A-88D1-F0E306AF59E2}" type="pres">
      <dgm:prSet presAssocID="{A86C3F2D-7B6D-49E8-91C4-2EE3FFBABA3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E7238-8634-4665-99E5-C150171CD093}" type="pres">
      <dgm:prSet presAssocID="{6003B4DE-B65A-42E8-BED2-4873AAE3B497}" presName="sp" presStyleCnt="0"/>
      <dgm:spPr/>
    </dgm:pt>
    <dgm:pt modelId="{D4B62B44-5FF8-43BA-ABEA-DCB2C5B94D48}" type="pres">
      <dgm:prSet presAssocID="{D0B26792-9FDC-4EA5-A052-E8065E86CA0C}" presName="composite" presStyleCnt="0"/>
      <dgm:spPr/>
    </dgm:pt>
    <dgm:pt modelId="{B756A9F8-C7EF-478F-BC9F-1E2A3855B5AE}" type="pres">
      <dgm:prSet presAssocID="{D0B26792-9FDC-4EA5-A052-E8065E86CA0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CB985E-AB69-4E32-85A9-ADBAF88D4C90}" type="pres">
      <dgm:prSet presAssocID="{D0B26792-9FDC-4EA5-A052-E8065E86CA0C}" presName="descendantText" presStyleLbl="alignAcc1" presStyleIdx="2" presStyleCnt="3" custScaleX="98399" custScaleY="175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62F2D1-3B04-4E20-A5A1-1ADF7F3626F7}" srcId="{A86C3F2D-7B6D-49E8-91C4-2EE3FFBABA30}" destId="{C22AE932-E9AC-4554-9C1D-113C406336DC}" srcOrd="0" destOrd="0" parTransId="{9AF100C4-8C61-4B94-9D36-5772DE764A22}" sibTransId="{E68E1759-3441-4364-A4EC-57C0DAC7B709}"/>
    <dgm:cxn modelId="{B2C26CC2-B8A6-4EF4-B328-DB7231B2DCE4}" type="presOf" srcId="{C22AE932-E9AC-4554-9C1D-113C406336DC}" destId="{45A9F3E7-8F32-4E3A-88D1-F0E306AF59E2}" srcOrd="0" destOrd="0" presId="urn:microsoft.com/office/officeart/2005/8/layout/chevron2"/>
    <dgm:cxn modelId="{151F1B2C-644C-4065-A599-5DC841475CFF}" srcId="{E381A731-7C76-4E23-B10D-61982258C683}" destId="{9A0B0D4A-A4C1-4382-BC17-A0F54B10F65E}" srcOrd="0" destOrd="0" parTransId="{1A5F614A-FE22-4301-A019-CFB15077F5BE}" sibTransId="{C8D99281-F8FB-4975-866A-1C511E33C67A}"/>
    <dgm:cxn modelId="{317938A7-C72F-4BDF-A02D-F3B65DF11D1E}" srcId="{A2ECCD37-4962-4D9D-9B10-1EAA4A584484}" destId="{D0B26792-9FDC-4EA5-A052-E8065E86CA0C}" srcOrd="2" destOrd="0" parTransId="{BD8E8E45-5B33-46AC-BB7B-7CFD9B8C25FB}" sibTransId="{61FC860A-FD97-4EB8-AF40-473B1B4AB316}"/>
    <dgm:cxn modelId="{1A2A1703-F838-4E81-9AB4-58F02208AF37}" type="presOf" srcId="{D0B26792-9FDC-4EA5-A052-E8065E86CA0C}" destId="{B756A9F8-C7EF-478F-BC9F-1E2A3855B5AE}" srcOrd="0" destOrd="0" presId="urn:microsoft.com/office/officeart/2005/8/layout/chevron2"/>
    <dgm:cxn modelId="{2756E5E1-E0D0-40FC-B7F9-2ABBB0195490}" type="presOf" srcId="{E381A731-7C76-4E23-B10D-61982258C683}" destId="{46253F71-FE06-4E0B-BEEB-7C020052CE26}" srcOrd="0" destOrd="0" presId="urn:microsoft.com/office/officeart/2005/8/layout/chevron2"/>
    <dgm:cxn modelId="{274BEFCA-98D6-40AB-87D7-10B00F9ADBB9}" type="presOf" srcId="{A2ECCD37-4962-4D9D-9B10-1EAA4A584484}" destId="{AC9ED428-7DFE-46B6-A944-27B3F860F85A}" srcOrd="0" destOrd="0" presId="urn:microsoft.com/office/officeart/2005/8/layout/chevron2"/>
    <dgm:cxn modelId="{C950B94D-D856-4197-8DE1-15C05DBFED0C}" srcId="{D0B26792-9FDC-4EA5-A052-E8065E86CA0C}" destId="{2F5779C9-57C0-45B3-AED0-BCB668244924}" srcOrd="0" destOrd="0" parTransId="{F0A4EF12-C16D-424D-A270-EE9473DED87D}" sibTransId="{CE24246A-709C-4366-BF3E-1899A3BB520D}"/>
    <dgm:cxn modelId="{A72963E5-AB7D-41A4-A9B4-3F6789188637}" type="presOf" srcId="{A86C3F2D-7B6D-49E8-91C4-2EE3FFBABA30}" destId="{472AC0DC-0F2F-4492-84B9-63063188894D}" srcOrd="0" destOrd="0" presId="urn:microsoft.com/office/officeart/2005/8/layout/chevron2"/>
    <dgm:cxn modelId="{F48EC3D8-8DE6-4A36-A19B-565855CA8E28}" type="presOf" srcId="{9A0B0D4A-A4C1-4382-BC17-A0F54B10F65E}" destId="{10B4107A-9E90-413F-BD0E-AE99E96600D9}" srcOrd="0" destOrd="0" presId="urn:microsoft.com/office/officeart/2005/8/layout/chevron2"/>
    <dgm:cxn modelId="{58E87165-F3A1-41E2-A48D-6CDB11F9D285}" srcId="{A2ECCD37-4962-4D9D-9B10-1EAA4A584484}" destId="{E381A731-7C76-4E23-B10D-61982258C683}" srcOrd="0" destOrd="0" parTransId="{113D4B02-7970-4EEE-A436-8AA98668827A}" sibTransId="{DC02BBA7-6955-4953-89E4-3DC2CF279066}"/>
    <dgm:cxn modelId="{E0921627-D815-46A4-95D6-75789247AEE1}" srcId="{A2ECCD37-4962-4D9D-9B10-1EAA4A584484}" destId="{A86C3F2D-7B6D-49E8-91C4-2EE3FFBABA30}" srcOrd="1" destOrd="0" parTransId="{87DA65F2-9FCE-4F0B-9E8B-BEBCD080081E}" sibTransId="{6003B4DE-B65A-42E8-BED2-4873AAE3B497}"/>
    <dgm:cxn modelId="{4070E981-EB3B-4A8A-9432-9550A2DCC44E}" type="presOf" srcId="{2F5779C9-57C0-45B3-AED0-BCB668244924}" destId="{44CB985E-AB69-4E32-85A9-ADBAF88D4C90}" srcOrd="0" destOrd="0" presId="urn:microsoft.com/office/officeart/2005/8/layout/chevron2"/>
    <dgm:cxn modelId="{21490B2F-865A-4484-A259-BFBB23CDBFDE}" type="presParOf" srcId="{AC9ED428-7DFE-46B6-A944-27B3F860F85A}" destId="{8BACC30A-57E3-43BE-9D9A-E1D2840DBDFD}" srcOrd="0" destOrd="0" presId="urn:microsoft.com/office/officeart/2005/8/layout/chevron2"/>
    <dgm:cxn modelId="{DF4F4A9D-996A-4929-8C62-84CABECA324C}" type="presParOf" srcId="{8BACC30A-57E3-43BE-9D9A-E1D2840DBDFD}" destId="{46253F71-FE06-4E0B-BEEB-7C020052CE26}" srcOrd="0" destOrd="0" presId="urn:microsoft.com/office/officeart/2005/8/layout/chevron2"/>
    <dgm:cxn modelId="{32E02ED5-D819-482C-92AB-DD74A19519FF}" type="presParOf" srcId="{8BACC30A-57E3-43BE-9D9A-E1D2840DBDFD}" destId="{10B4107A-9E90-413F-BD0E-AE99E96600D9}" srcOrd="1" destOrd="0" presId="urn:microsoft.com/office/officeart/2005/8/layout/chevron2"/>
    <dgm:cxn modelId="{B9220570-2B91-4637-BF1E-A12A3BBDE37B}" type="presParOf" srcId="{AC9ED428-7DFE-46B6-A944-27B3F860F85A}" destId="{0E98DC9C-B88A-42A0-B9E7-E5B1F7B35849}" srcOrd="1" destOrd="0" presId="urn:microsoft.com/office/officeart/2005/8/layout/chevron2"/>
    <dgm:cxn modelId="{966905EA-E40A-46E9-BF36-D5E35CD89800}" type="presParOf" srcId="{AC9ED428-7DFE-46B6-A944-27B3F860F85A}" destId="{538655EE-7A37-40F5-B851-0E47F3C35368}" srcOrd="2" destOrd="0" presId="urn:microsoft.com/office/officeart/2005/8/layout/chevron2"/>
    <dgm:cxn modelId="{CD91D1C2-3403-4699-A8EA-BDB45EFC583B}" type="presParOf" srcId="{538655EE-7A37-40F5-B851-0E47F3C35368}" destId="{472AC0DC-0F2F-4492-84B9-63063188894D}" srcOrd="0" destOrd="0" presId="urn:microsoft.com/office/officeart/2005/8/layout/chevron2"/>
    <dgm:cxn modelId="{ACD3D871-E395-4FCF-B401-E0989C66EDA4}" type="presParOf" srcId="{538655EE-7A37-40F5-B851-0E47F3C35368}" destId="{45A9F3E7-8F32-4E3A-88D1-F0E306AF59E2}" srcOrd="1" destOrd="0" presId="urn:microsoft.com/office/officeart/2005/8/layout/chevron2"/>
    <dgm:cxn modelId="{9499633B-98D5-4DD0-B397-7B815B1989BB}" type="presParOf" srcId="{AC9ED428-7DFE-46B6-A944-27B3F860F85A}" destId="{327E7238-8634-4665-99E5-C150171CD093}" srcOrd="3" destOrd="0" presId="urn:microsoft.com/office/officeart/2005/8/layout/chevron2"/>
    <dgm:cxn modelId="{9BE6B41D-983F-4ACF-9597-69D3615F5E03}" type="presParOf" srcId="{AC9ED428-7DFE-46B6-A944-27B3F860F85A}" destId="{D4B62B44-5FF8-43BA-ABEA-DCB2C5B94D48}" srcOrd="4" destOrd="0" presId="urn:microsoft.com/office/officeart/2005/8/layout/chevron2"/>
    <dgm:cxn modelId="{04E0AB5C-12C4-42CA-89DA-C9F57E9C12C8}" type="presParOf" srcId="{D4B62B44-5FF8-43BA-ABEA-DCB2C5B94D48}" destId="{B756A9F8-C7EF-478F-BC9F-1E2A3855B5AE}" srcOrd="0" destOrd="0" presId="urn:microsoft.com/office/officeart/2005/8/layout/chevron2"/>
    <dgm:cxn modelId="{4055BBB4-0461-4703-BA8F-E53D5C837495}" type="presParOf" srcId="{D4B62B44-5FF8-43BA-ABEA-DCB2C5B94D48}" destId="{44CB985E-AB69-4E32-85A9-ADBAF88D4C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8AC1F3-7772-4476-B52E-9E780BF9BB1C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12155E-89CA-4E41-9BFD-9E6CB3BF735F}">
      <dgm:prSet phldrT="[Текст]" custT="1"/>
      <dgm:spPr/>
      <dgm:t>
        <a:bodyPr/>
        <a:lstStyle/>
        <a:p>
          <a:r>
            <a:rPr lang="ru-RU" sz="1500" dirty="0" smtClean="0">
              <a:solidFill>
                <a:srgbClr val="0033CC"/>
              </a:solidFill>
            </a:rPr>
            <a:t>Руководитель органа  исполнительной власти субъекта</a:t>
          </a:r>
          <a:endParaRPr lang="ru-RU" sz="1500" dirty="0">
            <a:solidFill>
              <a:srgbClr val="0033CC"/>
            </a:solidFill>
          </a:endParaRPr>
        </a:p>
      </dgm:t>
    </dgm:pt>
    <dgm:pt modelId="{A188B781-81BB-4BF6-9E95-1650E36656A4}" type="parTrans" cxnId="{40217A15-604E-4726-AAB4-746DE62697D2}">
      <dgm:prSet/>
      <dgm:spPr/>
      <dgm:t>
        <a:bodyPr/>
        <a:lstStyle/>
        <a:p>
          <a:endParaRPr lang="ru-RU"/>
        </a:p>
      </dgm:t>
    </dgm:pt>
    <dgm:pt modelId="{A8F428C2-FE15-4EBE-B42C-7EC666474E85}" type="sibTrans" cxnId="{40217A15-604E-4726-AAB4-746DE62697D2}">
      <dgm:prSet custT="1"/>
      <dgm:spPr/>
      <dgm:t>
        <a:bodyPr/>
        <a:lstStyle/>
        <a:p>
          <a:pPr algn="l"/>
          <a:r>
            <a:rPr lang="ru-RU" sz="1500" dirty="0" smtClean="0"/>
            <a:t>Введение акта о комплаенсе</a:t>
          </a:r>
        </a:p>
        <a:p>
          <a:pPr algn="l"/>
          <a:r>
            <a:rPr lang="ru-RU" sz="1500" dirty="0" smtClean="0"/>
            <a:t>Применение мер ответственности</a:t>
          </a:r>
        </a:p>
        <a:p>
          <a:pPr algn="l"/>
          <a:r>
            <a:rPr lang="ru-RU" sz="1500" dirty="0" smtClean="0"/>
            <a:t>Рассмотрение материалов и отчетов</a:t>
          </a:r>
        </a:p>
        <a:p>
          <a:pPr algn="l"/>
          <a:r>
            <a:rPr lang="ru-RU" sz="1500" dirty="0" smtClean="0"/>
            <a:t>Осуществление контроля</a:t>
          </a:r>
          <a:endParaRPr lang="ru-RU" sz="1500" dirty="0"/>
        </a:p>
      </dgm:t>
    </dgm:pt>
    <dgm:pt modelId="{BC3188F8-1029-4876-9587-5921FFAD92D6}" type="asst">
      <dgm:prSet phldrT="[Текст]" custT="1"/>
      <dgm:spPr/>
      <dgm:t>
        <a:bodyPr/>
        <a:lstStyle/>
        <a:p>
          <a:r>
            <a:rPr lang="ru-RU" sz="1500" dirty="0" smtClean="0">
              <a:solidFill>
                <a:srgbClr val="0033CC"/>
              </a:solidFill>
            </a:rPr>
            <a:t>Коллегиальный орган (он же уполномоченный по содействию развитию конкуренции)</a:t>
          </a:r>
          <a:endParaRPr lang="ru-RU" sz="1500" dirty="0">
            <a:solidFill>
              <a:srgbClr val="0033CC"/>
            </a:solidFill>
          </a:endParaRPr>
        </a:p>
      </dgm:t>
    </dgm:pt>
    <dgm:pt modelId="{4EB4C253-64D5-47EB-8806-AEAFAC518B43}" type="parTrans" cxnId="{CEECD57B-6C8F-426A-8306-BFBCB3D1ACA2}">
      <dgm:prSet/>
      <dgm:spPr/>
      <dgm:t>
        <a:bodyPr/>
        <a:lstStyle/>
        <a:p>
          <a:endParaRPr lang="ru-RU" sz="1500"/>
        </a:p>
      </dgm:t>
    </dgm:pt>
    <dgm:pt modelId="{268D7ECA-BC87-4EC0-858F-34D839EA94BE}" type="sibTrans" cxnId="{CEECD57B-6C8F-426A-8306-BFBCB3D1ACA2}">
      <dgm:prSet custT="1"/>
      <dgm:spPr/>
      <dgm:t>
        <a:bodyPr/>
        <a:lstStyle/>
        <a:p>
          <a:pPr algn="just"/>
          <a:r>
            <a:rPr lang="ru-RU" sz="1500" dirty="0" smtClean="0"/>
            <a:t>Оценка эффективности организации функционирования в ОВ антимонопольного комплаенса</a:t>
          </a:r>
        </a:p>
        <a:p>
          <a:pPr algn="just"/>
          <a:r>
            <a:rPr lang="ru-RU" sz="1500" dirty="0" smtClean="0"/>
            <a:t>Рассмотрение и оценка планов мероприятий</a:t>
          </a:r>
        </a:p>
        <a:p>
          <a:pPr algn="just"/>
          <a:r>
            <a:rPr lang="ru-RU" sz="1500" dirty="0" smtClean="0"/>
            <a:t>Доклад</a:t>
          </a:r>
          <a:endParaRPr lang="ru-RU" sz="1500" dirty="0"/>
        </a:p>
      </dgm:t>
    </dgm:pt>
    <dgm:pt modelId="{C2B158DF-6C2C-42F9-AEB8-6F39E26159B2}">
      <dgm:prSet phldrT="[Текст]" custT="1"/>
      <dgm:spPr/>
      <dgm:t>
        <a:bodyPr/>
        <a:lstStyle/>
        <a:p>
          <a:r>
            <a:rPr lang="ru-RU" sz="1500" dirty="0" smtClean="0">
              <a:solidFill>
                <a:srgbClr val="0033CC"/>
              </a:solidFill>
            </a:rPr>
            <a:t>Исполнительные органы  государственной власти Алтайского края/уполномоченные подразделения (должностные лица)</a:t>
          </a:r>
        </a:p>
        <a:p>
          <a:endParaRPr lang="ru-RU" sz="1500" dirty="0">
            <a:solidFill>
              <a:srgbClr val="0033CC"/>
            </a:solidFill>
          </a:endParaRPr>
        </a:p>
      </dgm:t>
    </dgm:pt>
    <dgm:pt modelId="{C878D2C4-5DB2-4B20-B2D6-72161B8273EB}" type="parTrans" cxnId="{E5F1949D-A7DF-40B8-8866-B96A1D747DD5}">
      <dgm:prSet/>
      <dgm:spPr/>
      <dgm:t>
        <a:bodyPr/>
        <a:lstStyle/>
        <a:p>
          <a:endParaRPr lang="ru-RU" sz="1500"/>
        </a:p>
      </dgm:t>
    </dgm:pt>
    <dgm:pt modelId="{D8EDCD58-7499-4A56-8561-6B610804AEA6}" type="sibTrans" cxnId="{E5F1949D-A7DF-40B8-8866-B96A1D747DD5}">
      <dgm:prSet custT="1"/>
      <dgm:spPr/>
      <dgm:t>
        <a:bodyPr/>
        <a:lstStyle/>
        <a:p>
          <a:pPr algn="l"/>
          <a:r>
            <a:rPr lang="ru-RU" sz="1500" dirty="0" smtClean="0"/>
            <a:t>Разработка внутренних документов по комплаенсу</a:t>
          </a:r>
        </a:p>
        <a:p>
          <a:pPr algn="l"/>
          <a:r>
            <a:rPr lang="ru-RU" sz="1500" dirty="0" smtClean="0"/>
            <a:t>Выявление рисков</a:t>
          </a:r>
        </a:p>
        <a:p>
          <a:pPr algn="l"/>
          <a:r>
            <a:rPr lang="ru-RU" sz="1500" dirty="0" smtClean="0"/>
            <a:t>Консультирование и обучение служащих</a:t>
          </a:r>
        </a:p>
        <a:p>
          <a:pPr algn="l"/>
          <a:r>
            <a:rPr lang="ru-RU" sz="1500" dirty="0" smtClean="0"/>
            <a:t>Взаимодействие с антимонопольным органом</a:t>
          </a:r>
          <a:endParaRPr lang="ru-RU" sz="1500" dirty="0"/>
        </a:p>
      </dgm:t>
    </dgm:pt>
    <dgm:pt modelId="{C7D2EF7F-035C-4C48-AD55-7FA49ABCFD65}" type="pres">
      <dgm:prSet presAssocID="{6B8AC1F3-7772-4476-B52E-9E780BF9BB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75AB8CA-9145-46D3-A7F5-2F47982E9827}" type="pres">
      <dgm:prSet presAssocID="{D312155E-89CA-4E41-9BFD-9E6CB3BF735F}" presName="hierRoot1" presStyleCnt="0">
        <dgm:presLayoutVars>
          <dgm:hierBranch val="init"/>
        </dgm:presLayoutVars>
      </dgm:prSet>
      <dgm:spPr/>
    </dgm:pt>
    <dgm:pt modelId="{B3864310-5A43-40CF-B4A2-E43B5AEA07E0}" type="pres">
      <dgm:prSet presAssocID="{D312155E-89CA-4E41-9BFD-9E6CB3BF735F}" presName="rootComposite1" presStyleCnt="0"/>
      <dgm:spPr/>
    </dgm:pt>
    <dgm:pt modelId="{A4504454-DAD3-4ADF-AA9D-44744A6D6868}" type="pres">
      <dgm:prSet presAssocID="{D312155E-89CA-4E41-9BFD-9E6CB3BF735F}" presName="rootText1" presStyleLbl="node0" presStyleIdx="0" presStyleCnt="1" custScaleX="258809" custScaleY="107761" custLinFactNeighborX="-67474" custLinFactNeighborY="-785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6920823-C625-42CA-9523-C267EADE6DFB}" type="pres">
      <dgm:prSet presAssocID="{D312155E-89CA-4E41-9BFD-9E6CB3BF735F}" presName="titleText1" presStyleLbl="fgAcc0" presStyleIdx="0" presStyleCnt="1" custScaleX="217166" custScaleY="633843" custLinFactY="100000" custLinFactNeighborX="90329" custLinFactNeighborY="16802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451D95C-A6B6-48B4-BEFB-FD251015E38B}" type="pres">
      <dgm:prSet presAssocID="{D312155E-89CA-4E41-9BFD-9E6CB3BF735F}" presName="rootConnector1" presStyleLbl="node1" presStyleIdx="0" presStyleCnt="1"/>
      <dgm:spPr/>
      <dgm:t>
        <a:bodyPr/>
        <a:lstStyle/>
        <a:p>
          <a:endParaRPr lang="ru-RU"/>
        </a:p>
      </dgm:t>
    </dgm:pt>
    <dgm:pt modelId="{CD3C1BE7-48BD-4377-BC47-2D4FD8D2E3E8}" type="pres">
      <dgm:prSet presAssocID="{D312155E-89CA-4E41-9BFD-9E6CB3BF735F}" presName="hierChild2" presStyleCnt="0"/>
      <dgm:spPr/>
    </dgm:pt>
    <dgm:pt modelId="{3E972E54-E809-49D8-BE95-3857E72B506A}" type="pres">
      <dgm:prSet presAssocID="{C878D2C4-5DB2-4B20-B2D6-72161B8273E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548905E-E286-4288-AA1D-AB31939F50C0}" type="pres">
      <dgm:prSet presAssocID="{C2B158DF-6C2C-42F9-AEB8-6F39E26159B2}" presName="hierRoot2" presStyleCnt="0">
        <dgm:presLayoutVars>
          <dgm:hierBranch val="init"/>
        </dgm:presLayoutVars>
      </dgm:prSet>
      <dgm:spPr/>
    </dgm:pt>
    <dgm:pt modelId="{FEAD17EA-969C-4832-9AEE-DCF7B227CD5A}" type="pres">
      <dgm:prSet presAssocID="{C2B158DF-6C2C-42F9-AEB8-6F39E26159B2}" presName="rootComposite" presStyleCnt="0"/>
      <dgm:spPr/>
    </dgm:pt>
    <dgm:pt modelId="{125143C1-418E-4EDF-9200-22D8D99759BF}" type="pres">
      <dgm:prSet presAssocID="{C2B158DF-6C2C-42F9-AEB8-6F39E26159B2}" presName="rootText" presStyleLbl="node1" presStyleIdx="0" presStyleCnt="1" custScaleX="230783" custScaleY="156233" custLinFactY="-37113" custLinFactNeighborX="91734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A3C988AA-9853-4146-9E99-A956F45F683D}" type="pres">
      <dgm:prSet presAssocID="{C2B158DF-6C2C-42F9-AEB8-6F39E26159B2}" presName="titleText2" presStyleLbl="fgAcc1" presStyleIdx="0" presStyleCnt="1" custScaleX="294966" custScaleY="648974" custLinFactNeighborX="73506" custLinFactNeighborY="-5047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0F2D479-C577-44A0-844F-FF9975E01BF0}" type="pres">
      <dgm:prSet presAssocID="{C2B158DF-6C2C-42F9-AEB8-6F39E26159B2}" presName="rootConnector" presStyleLbl="node2" presStyleIdx="0" presStyleCnt="0"/>
      <dgm:spPr/>
      <dgm:t>
        <a:bodyPr/>
        <a:lstStyle/>
        <a:p>
          <a:endParaRPr lang="ru-RU"/>
        </a:p>
      </dgm:t>
    </dgm:pt>
    <dgm:pt modelId="{81DE76B7-524E-4510-9016-A39529F85FB2}" type="pres">
      <dgm:prSet presAssocID="{C2B158DF-6C2C-42F9-AEB8-6F39E26159B2}" presName="hierChild4" presStyleCnt="0"/>
      <dgm:spPr/>
    </dgm:pt>
    <dgm:pt modelId="{A4053150-AF35-426F-AC48-95CD549DC727}" type="pres">
      <dgm:prSet presAssocID="{C2B158DF-6C2C-42F9-AEB8-6F39E26159B2}" presName="hierChild5" presStyleCnt="0"/>
      <dgm:spPr/>
    </dgm:pt>
    <dgm:pt modelId="{2947A976-0917-4C6E-A20B-39D571130525}" type="pres">
      <dgm:prSet presAssocID="{D312155E-89CA-4E41-9BFD-9E6CB3BF735F}" presName="hierChild3" presStyleCnt="0"/>
      <dgm:spPr/>
    </dgm:pt>
    <dgm:pt modelId="{92311E21-3FA7-48CD-B955-4E4015675572}" type="pres">
      <dgm:prSet presAssocID="{4EB4C253-64D5-47EB-8806-AEAFAC518B43}" presName="Name96" presStyleLbl="parChTrans1D2" presStyleIdx="1" presStyleCnt="2"/>
      <dgm:spPr/>
      <dgm:t>
        <a:bodyPr/>
        <a:lstStyle/>
        <a:p>
          <a:endParaRPr lang="ru-RU"/>
        </a:p>
      </dgm:t>
    </dgm:pt>
    <dgm:pt modelId="{9CD08AFE-A7B0-4F79-B3C6-ACECB72A5529}" type="pres">
      <dgm:prSet presAssocID="{BC3188F8-1029-4876-9587-5921FFAD92D6}" presName="hierRoot3" presStyleCnt="0">
        <dgm:presLayoutVars>
          <dgm:hierBranch val="init"/>
        </dgm:presLayoutVars>
      </dgm:prSet>
      <dgm:spPr/>
    </dgm:pt>
    <dgm:pt modelId="{8C620B61-1840-485E-8A04-33F68FB29FBD}" type="pres">
      <dgm:prSet presAssocID="{BC3188F8-1029-4876-9587-5921FFAD92D6}" presName="rootComposite3" presStyleCnt="0"/>
      <dgm:spPr/>
    </dgm:pt>
    <dgm:pt modelId="{BD3E4F8F-1169-433A-B817-1568D186EAB9}" type="pres">
      <dgm:prSet presAssocID="{BC3188F8-1029-4876-9587-5921FFAD92D6}" presName="rootText3" presStyleLbl="asst1" presStyleIdx="0" presStyleCnt="1" custScaleX="155735" custScaleY="135952" custLinFactY="-14677" custLinFactNeighborX="-2552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8F949F-516A-4423-AA36-CFF7F1B183A7}" type="pres">
      <dgm:prSet presAssocID="{BC3188F8-1029-4876-9587-5921FFAD92D6}" presName="titleText3" presStyleLbl="fgAcc2" presStyleIdx="0" presStyleCnt="1" custScaleX="250989" custScaleY="561552" custLinFactNeighborX="-80206" custLinFactNeighborY="-1393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332CB4A-FEE9-47BE-9188-13540DB75466}" type="pres">
      <dgm:prSet presAssocID="{BC3188F8-1029-4876-9587-5921FFAD92D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64B6A1C7-4DFD-4066-9D08-5B3272B0D5FA}" type="pres">
      <dgm:prSet presAssocID="{BC3188F8-1029-4876-9587-5921FFAD92D6}" presName="hierChild6" presStyleCnt="0"/>
      <dgm:spPr/>
    </dgm:pt>
    <dgm:pt modelId="{31F91D0A-8615-4A44-8F76-8D4BC05BDF53}" type="pres">
      <dgm:prSet presAssocID="{BC3188F8-1029-4876-9587-5921FFAD92D6}" presName="hierChild7" presStyleCnt="0"/>
      <dgm:spPr/>
    </dgm:pt>
  </dgm:ptLst>
  <dgm:cxnLst>
    <dgm:cxn modelId="{2E9AC239-15BB-416F-9486-DCE928104E01}" type="presOf" srcId="{C2B158DF-6C2C-42F9-AEB8-6F39E26159B2}" destId="{D0F2D479-C577-44A0-844F-FF9975E01BF0}" srcOrd="1" destOrd="0" presId="urn:microsoft.com/office/officeart/2008/layout/NameandTitleOrganizationalChart"/>
    <dgm:cxn modelId="{630AE636-C31A-42BA-96D0-1B39971750A4}" type="presOf" srcId="{BC3188F8-1029-4876-9587-5921FFAD92D6}" destId="{BD3E4F8F-1169-433A-B817-1568D186EAB9}" srcOrd="0" destOrd="0" presId="urn:microsoft.com/office/officeart/2008/layout/NameandTitleOrganizationalChart"/>
    <dgm:cxn modelId="{72EBD28A-7D53-4A23-96A9-DA893CC4BE52}" type="presOf" srcId="{C878D2C4-5DB2-4B20-B2D6-72161B8273EB}" destId="{3E972E54-E809-49D8-BE95-3857E72B506A}" srcOrd="0" destOrd="0" presId="urn:microsoft.com/office/officeart/2008/layout/NameandTitleOrganizationalChart"/>
    <dgm:cxn modelId="{43C73C4F-B986-48FF-9263-282699E472A8}" type="presOf" srcId="{4EB4C253-64D5-47EB-8806-AEAFAC518B43}" destId="{92311E21-3FA7-48CD-B955-4E4015675572}" srcOrd="0" destOrd="0" presId="urn:microsoft.com/office/officeart/2008/layout/NameandTitleOrganizationalChart"/>
    <dgm:cxn modelId="{391EF05E-2608-4DC6-A811-FF24BD61F025}" type="presOf" srcId="{D312155E-89CA-4E41-9BFD-9E6CB3BF735F}" destId="{A4504454-DAD3-4ADF-AA9D-44744A6D6868}" srcOrd="0" destOrd="0" presId="urn:microsoft.com/office/officeart/2008/layout/NameandTitleOrganizationalChart"/>
    <dgm:cxn modelId="{B0DF8E28-CC24-4F82-94DA-C43B0AAA5554}" type="presOf" srcId="{BC3188F8-1029-4876-9587-5921FFAD92D6}" destId="{B332CB4A-FEE9-47BE-9188-13540DB75466}" srcOrd="1" destOrd="0" presId="urn:microsoft.com/office/officeart/2008/layout/NameandTitleOrganizationalChart"/>
    <dgm:cxn modelId="{F132BE11-719A-403F-A83A-D00A6F8EBD71}" type="presOf" srcId="{A8F428C2-FE15-4EBE-B42C-7EC666474E85}" destId="{36920823-C625-42CA-9523-C267EADE6DFB}" srcOrd="0" destOrd="0" presId="urn:microsoft.com/office/officeart/2008/layout/NameandTitleOrganizationalChart"/>
    <dgm:cxn modelId="{D95BBB87-6209-4F8B-8B0A-C9D678185FB6}" type="presOf" srcId="{D8EDCD58-7499-4A56-8561-6B610804AEA6}" destId="{A3C988AA-9853-4146-9E99-A956F45F683D}" srcOrd="0" destOrd="0" presId="urn:microsoft.com/office/officeart/2008/layout/NameandTitleOrganizationalChart"/>
    <dgm:cxn modelId="{CEECD57B-6C8F-426A-8306-BFBCB3D1ACA2}" srcId="{D312155E-89CA-4E41-9BFD-9E6CB3BF735F}" destId="{BC3188F8-1029-4876-9587-5921FFAD92D6}" srcOrd="0" destOrd="0" parTransId="{4EB4C253-64D5-47EB-8806-AEAFAC518B43}" sibTransId="{268D7ECA-BC87-4EC0-858F-34D839EA94BE}"/>
    <dgm:cxn modelId="{E5F1949D-A7DF-40B8-8866-B96A1D747DD5}" srcId="{D312155E-89CA-4E41-9BFD-9E6CB3BF735F}" destId="{C2B158DF-6C2C-42F9-AEB8-6F39E26159B2}" srcOrd="1" destOrd="0" parTransId="{C878D2C4-5DB2-4B20-B2D6-72161B8273EB}" sibTransId="{D8EDCD58-7499-4A56-8561-6B610804AEA6}"/>
    <dgm:cxn modelId="{63D0A1B9-8506-41BB-97CE-934AFE91DA83}" type="presOf" srcId="{6B8AC1F3-7772-4476-B52E-9E780BF9BB1C}" destId="{C7D2EF7F-035C-4C48-AD55-7FA49ABCFD65}" srcOrd="0" destOrd="0" presId="urn:microsoft.com/office/officeart/2008/layout/NameandTitleOrganizationalChart"/>
    <dgm:cxn modelId="{766C332D-1562-48B8-9EF1-24523180433E}" type="presOf" srcId="{D312155E-89CA-4E41-9BFD-9E6CB3BF735F}" destId="{9451D95C-A6B6-48B4-BEFB-FD251015E38B}" srcOrd="1" destOrd="0" presId="urn:microsoft.com/office/officeart/2008/layout/NameandTitleOrganizationalChart"/>
    <dgm:cxn modelId="{6EB7535D-80A6-4C5C-AC90-E7C5B63BAFCD}" type="presOf" srcId="{268D7ECA-BC87-4EC0-858F-34D839EA94BE}" destId="{AD8F949F-516A-4423-AA36-CFF7F1B183A7}" srcOrd="0" destOrd="0" presId="urn:microsoft.com/office/officeart/2008/layout/NameandTitleOrganizationalChart"/>
    <dgm:cxn modelId="{4CB43146-74C3-4DE2-B5C2-7878A91BA5F8}" type="presOf" srcId="{C2B158DF-6C2C-42F9-AEB8-6F39E26159B2}" destId="{125143C1-418E-4EDF-9200-22D8D99759BF}" srcOrd="0" destOrd="0" presId="urn:microsoft.com/office/officeart/2008/layout/NameandTitleOrganizationalChart"/>
    <dgm:cxn modelId="{40217A15-604E-4726-AAB4-746DE62697D2}" srcId="{6B8AC1F3-7772-4476-B52E-9E780BF9BB1C}" destId="{D312155E-89CA-4E41-9BFD-9E6CB3BF735F}" srcOrd="0" destOrd="0" parTransId="{A188B781-81BB-4BF6-9E95-1650E36656A4}" sibTransId="{A8F428C2-FE15-4EBE-B42C-7EC666474E85}"/>
    <dgm:cxn modelId="{3FEB9D25-FDA8-49DD-9334-CD3A1C251E15}" type="presParOf" srcId="{C7D2EF7F-035C-4C48-AD55-7FA49ABCFD65}" destId="{C75AB8CA-9145-46D3-A7F5-2F47982E9827}" srcOrd="0" destOrd="0" presId="urn:microsoft.com/office/officeart/2008/layout/NameandTitleOrganizationalChart"/>
    <dgm:cxn modelId="{1C244C66-EAF0-40F5-800E-C90DBAE6F83C}" type="presParOf" srcId="{C75AB8CA-9145-46D3-A7F5-2F47982E9827}" destId="{B3864310-5A43-40CF-B4A2-E43B5AEA07E0}" srcOrd="0" destOrd="0" presId="urn:microsoft.com/office/officeart/2008/layout/NameandTitleOrganizationalChart"/>
    <dgm:cxn modelId="{1B27E5DF-DA0F-4A33-9898-8AA7FCD38EEE}" type="presParOf" srcId="{B3864310-5A43-40CF-B4A2-E43B5AEA07E0}" destId="{A4504454-DAD3-4ADF-AA9D-44744A6D6868}" srcOrd="0" destOrd="0" presId="urn:microsoft.com/office/officeart/2008/layout/NameandTitleOrganizationalChart"/>
    <dgm:cxn modelId="{71D2A916-3D87-4832-A1B4-8C3B0C62C658}" type="presParOf" srcId="{B3864310-5A43-40CF-B4A2-E43B5AEA07E0}" destId="{36920823-C625-42CA-9523-C267EADE6DFB}" srcOrd="1" destOrd="0" presId="urn:microsoft.com/office/officeart/2008/layout/NameandTitleOrganizationalChart"/>
    <dgm:cxn modelId="{C9ECA794-9E37-4673-8161-7F96A7802C83}" type="presParOf" srcId="{B3864310-5A43-40CF-B4A2-E43B5AEA07E0}" destId="{9451D95C-A6B6-48B4-BEFB-FD251015E38B}" srcOrd="2" destOrd="0" presId="urn:microsoft.com/office/officeart/2008/layout/NameandTitleOrganizationalChart"/>
    <dgm:cxn modelId="{CA18F71A-D934-4C66-A134-AC41FB34643C}" type="presParOf" srcId="{C75AB8CA-9145-46D3-A7F5-2F47982E9827}" destId="{CD3C1BE7-48BD-4377-BC47-2D4FD8D2E3E8}" srcOrd="1" destOrd="0" presId="urn:microsoft.com/office/officeart/2008/layout/NameandTitleOrganizationalChart"/>
    <dgm:cxn modelId="{1334EB30-3988-4B1B-B11F-621EC8B1BBB5}" type="presParOf" srcId="{CD3C1BE7-48BD-4377-BC47-2D4FD8D2E3E8}" destId="{3E972E54-E809-49D8-BE95-3857E72B506A}" srcOrd="0" destOrd="0" presId="urn:microsoft.com/office/officeart/2008/layout/NameandTitleOrganizationalChart"/>
    <dgm:cxn modelId="{2DFF0D5D-7F09-47B8-8EFB-4E266386A1FB}" type="presParOf" srcId="{CD3C1BE7-48BD-4377-BC47-2D4FD8D2E3E8}" destId="{2548905E-E286-4288-AA1D-AB31939F50C0}" srcOrd="1" destOrd="0" presId="urn:microsoft.com/office/officeart/2008/layout/NameandTitleOrganizationalChart"/>
    <dgm:cxn modelId="{504AB839-7BF5-42D7-8403-6EC2D411629D}" type="presParOf" srcId="{2548905E-E286-4288-AA1D-AB31939F50C0}" destId="{FEAD17EA-969C-4832-9AEE-DCF7B227CD5A}" srcOrd="0" destOrd="0" presId="urn:microsoft.com/office/officeart/2008/layout/NameandTitleOrganizationalChart"/>
    <dgm:cxn modelId="{E3F69F6E-779C-46A9-88B7-E8CB1BB6CBC6}" type="presParOf" srcId="{FEAD17EA-969C-4832-9AEE-DCF7B227CD5A}" destId="{125143C1-418E-4EDF-9200-22D8D99759BF}" srcOrd="0" destOrd="0" presId="urn:microsoft.com/office/officeart/2008/layout/NameandTitleOrganizationalChart"/>
    <dgm:cxn modelId="{3ED6E4CF-36F6-4CAE-AC42-4C7EB655C943}" type="presParOf" srcId="{FEAD17EA-969C-4832-9AEE-DCF7B227CD5A}" destId="{A3C988AA-9853-4146-9E99-A956F45F683D}" srcOrd="1" destOrd="0" presId="urn:microsoft.com/office/officeart/2008/layout/NameandTitleOrganizationalChart"/>
    <dgm:cxn modelId="{39BF6D39-1F42-45CD-91C0-1C2243A4649C}" type="presParOf" srcId="{FEAD17EA-969C-4832-9AEE-DCF7B227CD5A}" destId="{D0F2D479-C577-44A0-844F-FF9975E01BF0}" srcOrd="2" destOrd="0" presId="urn:microsoft.com/office/officeart/2008/layout/NameandTitleOrganizationalChart"/>
    <dgm:cxn modelId="{3CC2EC15-CE35-454B-8A75-923D27FE159E}" type="presParOf" srcId="{2548905E-E286-4288-AA1D-AB31939F50C0}" destId="{81DE76B7-524E-4510-9016-A39529F85FB2}" srcOrd="1" destOrd="0" presId="urn:microsoft.com/office/officeart/2008/layout/NameandTitleOrganizationalChart"/>
    <dgm:cxn modelId="{E6F60FEB-66F9-4857-B8EA-C6FE4C7EBEF0}" type="presParOf" srcId="{2548905E-E286-4288-AA1D-AB31939F50C0}" destId="{A4053150-AF35-426F-AC48-95CD549DC727}" srcOrd="2" destOrd="0" presId="urn:microsoft.com/office/officeart/2008/layout/NameandTitleOrganizationalChart"/>
    <dgm:cxn modelId="{F49E7FE4-D60A-48C3-85AF-3361138D9929}" type="presParOf" srcId="{C75AB8CA-9145-46D3-A7F5-2F47982E9827}" destId="{2947A976-0917-4C6E-A20B-39D571130525}" srcOrd="2" destOrd="0" presId="urn:microsoft.com/office/officeart/2008/layout/NameandTitleOrganizationalChart"/>
    <dgm:cxn modelId="{7C32B8F6-7B59-4EB0-BE65-724B077353C9}" type="presParOf" srcId="{2947A976-0917-4C6E-A20B-39D571130525}" destId="{92311E21-3FA7-48CD-B955-4E4015675572}" srcOrd="0" destOrd="0" presId="urn:microsoft.com/office/officeart/2008/layout/NameandTitleOrganizationalChart"/>
    <dgm:cxn modelId="{09991399-0ACA-4169-A733-CAA94E5F02FC}" type="presParOf" srcId="{2947A976-0917-4C6E-A20B-39D571130525}" destId="{9CD08AFE-A7B0-4F79-B3C6-ACECB72A5529}" srcOrd="1" destOrd="0" presId="urn:microsoft.com/office/officeart/2008/layout/NameandTitleOrganizationalChart"/>
    <dgm:cxn modelId="{65B4ED9B-C178-4E80-A6C5-8445C2EEDF7B}" type="presParOf" srcId="{9CD08AFE-A7B0-4F79-B3C6-ACECB72A5529}" destId="{8C620B61-1840-485E-8A04-33F68FB29FBD}" srcOrd="0" destOrd="0" presId="urn:microsoft.com/office/officeart/2008/layout/NameandTitleOrganizationalChart"/>
    <dgm:cxn modelId="{7DD5A48A-6A88-4AA2-B715-F91521A2EF4C}" type="presParOf" srcId="{8C620B61-1840-485E-8A04-33F68FB29FBD}" destId="{BD3E4F8F-1169-433A-B817-1568D186EAB9}" srcOrd="0" destOrd="0" presId="urn:microsoft.com/office/officeart/2008/layout/NameandTitleOrganizationalChart"/>
    <dgm:cxn modelId="{FFC27B99-16CC-4A8B-8155-653DDAB4C6D4}" type="presParOf" srcId="{8C620B61-1840-485E-8A04-33F68FB29FBD}" destId="{AD8F949F-516A-4423-AA36-CFF7F1B183A7}" srcOrd="1" destOrd="0" presId="urn:microsoft.com/office/officeart/2008/layout/NameandTitleOrganizationalChart"/>
    <dgm:cxn modelId="{61066223-D5C5-4935-85CC-C06623357FCA}" type="presParOf" srcId="{8C620B61-1840-485E-8A04-33F68FB29FBD}" destId="{B332CB4A-FEE9-47BE-9188-13540DB75466}" srcOrd="2" destOrd="0" presId="urn:microsoft.com/office/officeart/2008/layout/NameandTitleOrganizationalChart"/>
    <dgm:cxn modelId="{98DFD559-25BC-4CF1-B1BE-CE68BD10BAB6}" type="presParOf" srcId="{9CD08AFE-A7B0-4F79-B3C6-ACECB72A5529}" destId="{64B6A1C7-4DFD-4066-9D08-5B3272B0D5FA}" srcOrd="1" destOrd="0" presId="urn:microsoft.com/office/officeart/2008/layout/NameandTitleOrganizationalChart"/>
    <dgm:cxn modelId="{6AE1BAE5-2A30-4936-8B3B-7D4B0E35BB3F}" type="presParOf" srcId="{9CD08AFE-A7B0-4F79-B3C6-ACECB72A5529}" destId="{31F91D0A-8615-4A44-8F76-8D4BC05BDF5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C6155-7F5D-4439-A31E-E649CD65E32C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9FE2C-3228-4D55-A655-6F092C1FC79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/>
              </a:solidFill>
            </a:rPr>
            <a:t>Перечень нарушений АМЗ</a:t>
          </a:r>
          <a:endParaRPr lang="ru-RU" sz="1800" dirty="0">
            <a:solidFill>
              <a:schemeClr val="accent2"/>
            </a:solidFill>
          </a:endParaRPr>
        </a:p>
      </dgm:t>
    </dgm:pt>
    <dgm:pt modelId="{F160A05A-3AAE-4E17-9971-F672CD1F760C}" type="parTrans" cxnId="{E81E82B2-6E08-41DD-9E6F-367A4925931E}">
      <dgm:prSet/>
      <dgm:spPr/>
      <dgm:t>
        <a:bodyPr/>
        <a:lstStyle/>
        <a:p>
          <a:endParaRPr lang="ru-RU"/>
        </a:p>
      </dgm:t>
    </dgm:pt>
    <dgm:pt modelId="{AEB841FB-51F0-43D3-9836-0B287440633A}" type="sibTrans" cxnId="{E81E82B2-6E08-41DD-9E6F-367A4925931E}">
      <dgm:prSet/>
      <dgm:spPr/>
      <dgm:t>
        <a:bodyPr/>
        <a:lstStyle/>
        <a:p>
          <a:endParaRPr lang="ru-RU"/>
        </a:p>
      </dgm:t>
    </dgm:pt>
    <dgm:pt modelId="{72DB1E84-9B45-4BAF-8542-81F1D391F5CC}">
      <dgm:prSet phldrT="[Текст]" custT="1"/>
      <dgm:spPr/>
      <dgm:t>
        <a:bodyPr/>
        <a:lstStyle/>
        <a:p>
          <a:pPr algn="just"/>
          <a:r>
            <a:rPr lang="ru-RU" altLang="ru-RU" sz="1800" dirty="0" smtClean="0">
              <a:solidFill>
                <a:srgbClr val="FF0000"/>
              </a:solidFill>
            </a:rPr>
            <a:t>анализ нарушений </a:t>
          </a:r>
          <a:r>
            <a:rPr lang="ru-RU" altLang="ru-RU" sz="1800" dirty="0" smtClean="0"/>
            <a:t>АМЗ, за предыдущие 3 года</a:t>
          </a:r>
          <a:endParaRPr lang="ru-RU" sz="1800" dirty="0"/>
        </a:p>
      </dgm:t>
    </dgm:pt>
    <dgm:pt modelId="{097DE5C0-2EC7-4EEA-AFCC-93A981DE4172}" type="parTrans" cxnId="{51BA2BF3-5FDC-4AF0-B29E-76394BF88AE1}">
      <dgm:prSet/>
      <dgm:spPr/>
      <dgm:t>
        <a:bodyPr/>
        <a:lstStyle/>
        <a:p>
          <a:endParaRPr lang="ru-RU"/>
        </a:p>
      </dgm:t>
    </dgm:pt>
    <dgm:pt modelId="{A7392A74-1632-4F0B-BD63-43B5EF9D68D9}" type="sibTrans" cxnId="{51BA2BF3-5FDC-4AF0-B29E-76394BF88AE1}">
      <dgm:prSet/>
      <dgm:spPr/>
      <dgm:t>
        <a:bodyPr/>
        <a:lstStyle/>
        <a:p>
          <a:endParaRPr lang="ru-RU"/>
        </a:p>
      </dgm:t>
    </dgm:pt>
    <dgm:pt modelId="{AFACA303-7AA6-47AB-A448-ADE3F33E29A8}">
      <dgm:prSet phldrT="[Текст]" custT="1"/>
      <dgm:spPr/>
      <dgm:t>
        <a:bodyPr/>
        <a:lstStyle/>
        <a:p>
          <a:pPr algn="l"/>
          <a:r>
            <a:rPr lang="ru-RU" sz="1700" dirty="0" smtClean="0">
              <a:solidFill>
                <a:schemeClr val="accent2"/>
              </a:solidFill>
            </a:rPr>
            <a:t>Предложения по решению проблем </a:t>
          </a:r>
          <a:r>
            <a:rPr lang="ru-RU" sz="1700" dirty="0" err="1" smtClean="0">
              <a:solidFill>
                <a:schemeClr val="accent2"/>
              </a:solidFill>
            </a:rPr>
            <a:t>правоприменения</a:t>
          </a:r>
          <a:endParaRPr lang="ru-RU" sz="1700" dirty="0">
            <a:solidFill>
              <a:schemeClr val="accent2"/>
            </a:solidFill>
          </a:endParaRPr>
        </a:p>
      </dgm:t>
    </dgm:pt>
    <dgm:pt modelId="{C93D7B9C-A94B-4BB1-8E17-629770905021}" type="parTrans" cxnId="{D2592961-8FE1-489E-A4A9-AAC576395215}">
      <dgm:prSet/>
      <dgm:spPr/>
      <dgm:t>
        <a:bodyPr/>
        <a:lstStyle/>
        <a:p>
          <a:endParaRPr lang="ru-RU"/>
        </a:p>
      </dgm:t>
    </dgm:pt>
    <dgm:pt modelId="{F122EC38-93ED-4DF1-B366-4C57086E42A8}" type="sibTrans" cxnId="{D2592961-8FE1-489E-A4A9-AAC576395215}">
      <dgm:prSet/>
      <dgm:spPr/>
      <dgm:t>
        <a:bodyPr/>
        <a:lstStyle/>
        <a:p>
          <a:endParaRPr lang="ru-RU"/>
        </a:p>
      </dgm:t>
    </dgm:pt>
    <dgm:pt modelId="{A286B59C-0583-4857-90E4-35D7E89B605E}">
      <dgm:prSet phldrT="[Текст]" custT="1"/>
      <dgm:spPr/>
      <dgm:t>
        <a:bodyPr/>
        <a:lstStyle/>
        <a:p>
          <a:pPr algn="l"/>
          <a:r>
            <a:rPr lang="ru-RU" altLang="ru-RU" sz="1800" dirty="0" smtClean="0"/>
            <a:t>мониторинг и </a:t>
          </a:r>
          <a:r>
            <a:rPr lang="ru-RU" altLang="ru-RU" sz="1800" dirty="0" smtClean="0">
              <a:solidFill>
                <a:srgbClr val="FF0000"/>
              </a:solidFill>
            </a:rPr>
            <a:t>анализ практики </a:t>
          </a:r>
          <a:r>
            <a:rPr lang="ru-RU" altLang="ru-RU" sz="1800" dirty="0" smtClean="0"/>
            <a:t>применения АМЗ;</a:t>
          </a:r>
          <a:endParaRPr lang="ru-RU" sz="1800" dirty="0"/>
        </a:p>
      </dgm:t>
    </dgm:pt>
    <dgm:pt modelId="{36F53A52-14AB-4692-B17D-185D3BF58427}" type="parTrans" cxnId="{F139A77A-185D-413E-BFDF-4907760D6EBA}">
      <dgm:prSet/>
      <dgm:spPr/>
      <dgm:t>
        <a:bodyPr/>
        <a:lstStyle/>
        <a:p>
          <a:endParaRPr lang="ru-RU"/>
        </a:p>
      </dgm:t>
    </dgm:pt>
    <dgm:pt modelId="{55A8B7A0-9107-4F9D-9BCD-9AD8E700CACB}" type="sibTrans" cxnId="{F139A77A-185D-413E-BFDF-4907760D6EBA}">
      <dgm:prSet/>
      <dgm:spPr/>
      <dgm:t>
        <a:bodyPr/>
        <a:lstStyle/>
        <a:p>
          <a:endParaRPr lang="ru-RU"/>
        </a:p>
      </dgm:t>
    </dgm:pt>
    <dgm:pt modelId="{AD9BBABA-D903-4F6E-A0FE-0573328F1A86}">
      <dgm:prSet phldrT="[Текст]"/>
      <dgm:spPr/>
      <dgm:t>
        <a:bodyPr/>
        <a:lstStyle/>
        <a:p>
          <a:r>
            <a:rPr lang="ru-RU" dirty="0" smtClean="0">
              <a:solidFill>
                <a:schemeClr val="accent2"/>
              </a:solidFill>
            </a:rPr>
            <a:t>Утверждение карты рисков и «дорожной карты» по снижению рисков нарушения АМЗ</a:t>
          </a:r>
          <a:endParaRPr lang="ru-RU" dirty="0">
            <a:solidFill>
              <a:schemeClr val="accent2"/>
            </a:solidFill>
          </a:endParaRPr>
        </a:p>
      </dgm:t>
    </dgm:pt>
    <dgm:pt modelId="{12C24056-411F-44B2-AF2A-7B1FD0B7FFD9}" type="parTrans" cxnId="{8F2D026F-578F-4151-9F8A-80F5072A30C1}">
      <dgm:prSet/>
      <dgm:spPr/>
      <dgm:t>
        <a:bodyPr/>
        <a:lstStyle/>
        <a:p>
          <a:endParaRPr lang="ru-RU"/>
        </a:p>
      </dgm:t>
    </dgm:pt>
    <dgm:pt modelId="{2FE49CF1-0C58-4633-AC9F-6A802F3A5031}" type="sibTrans" cxnId="{8F2D026F-578F-4151-9F8A-80F5072A30C1}">
      <dgm:prSet/>
      <dgm:spPr/>
      <dgm:t>
        <a:bodyPr/>
        <a:lstStyle/>
        <a:p>
          <a:endParaRPr lang="ru-RU"/>
        </a:p>
      </dgm:t>
    </dgm:pt>
    <dgm:pt modelId="{23EEDC57-C110-4A08-A08F-D112886AED91}">
      <dgm:prSet phldrT="[Текст]"/>
      <dgm:spPr/>
      <dgm:t>
        <a:bodyPr/>
        <a:lstStyle/>
        <a:p>
          <a:pPr algn="r"/>
          <a:r>
            <a:rPr lang="ru-RU" altLang="ru-RU" dirty="0" smtClean="0">
              <a:solidFill>
                <a:srgbClr val="FF0000"/>
              </a:solidFill>
            </a:rPr>
            <a:t>систематическая оценка </a:t>
          </a:r>
          <a:r>
            <a:rPr lang="ru-RU" altLang="ru-RU" dirty="0" smtClean="0"/>
            <a:t>эффективности разработанных и реализуемых мероприятий по снижению рисков нарушения антимонопольного законодательства;</a:t>
          </a:r>
          <a:endParaRPr lang="ru-RU" dirty="0"/>
        </a:p>
      </dgm:t>
    </dgm:pt>
    <dgm:pt modelId="{05FF468C-CD2C-4401-8A03-EA87EED3FD51}" type="parTrans" cxnId="{E87A06D5-E880-4326-B2E9-ECFF9A4F8C33}">
      <dgm:prSet/>
      <dgm:spPr/>
      <dgm:t>
        <a:bodyPr/>
        <a:lstStyle/>
        <a:p>
          <a:endParaRPr lang="ru-RU"/>
        </a:p>
      </dgm:t>
    </dgm:pt>
    <dgm:pt modelId="{562D8858-FF4D-4666-BE44-146B503AF7DB}" type="sibTrans" cxnId="{E87A06D5-E880-4326-B2E9-ECFF9A4F8C33}">
      <dgm:prSet/>
      <dgm:spPr/>
      <dgm:t>
        <a:bodyPr/>
        <a:lstStyle/>
        <a:p>
          <a:endParaRPr lang="ru-RU"/>
        </a:p>
      </dgm:t>
    </dgm:pt>
    <dgm:pt modelId="{AF842E32-078B-4381-B9EB-A4F8D0B7D3D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/>
              </a:solidFill>
            </a:rPr>
            <a:t>Справка о наличии/отсутствии в НПА положений противоречащих АМЗ</a:t>
          </a:r>
          <a:endParaRPr lang="ru-RU" sz="1800" dirty="0">
            <a:solidFill>
              <a:schemeClr val="accent2"/>
            </a:solidFill>
          </a:endParaRPr>
        </a:p>
      </dgm:t>
    </dgm:pt>
    <dgm:pt modelId="{411F79C3-5A3C-46DA-9103-2C3FE883FB0C}" type="parTrans" cxnId="{E2835128-A4A0-4703-A891-0FDA4EEFC62D}">
      <dgm:prSet/>
      <dgm:spPr/>
      <dgm:t>
        <a:bodyPr/>
        <a:lstStyle/>
        <a:p>
          <a:endParaRPr lang="ru-RU"/>
        </a:p>
      </dgm:t>
    </dgm:pt>
    <dgm:pt modelId="{F7FA5F39-B252-48AC-BE36-B537E8B7054F}" type="sibTrans" cxnId="{E2835128-A4A0-4703-A891-0FDA4EEFC62D}">
      <dgm:prSet/>
      <dgm:spPr/>
      <dgm:t>
        <a:bodyPr/>
        <a:lstStyle/>
        <a:p>
          <a:endParaRPr lang="ru-RU"/>
        </a:p>
      </dgm:t>
    </dgm:pt>
    <dgm:pt modelId="{DE4B845C-F04E-4A06-BD4F-B2DC815991D9}">
      <dgm:prSet phldrT="[Текст]" custT="1"/>
      <dgm:spPr/>
      <dgm:t>
        <a:bodyPr/>
        <a:lstStyle/>
        <a:p>
          <a:pPr algn="just"/>
          <a:r>
            <a:rPr lang="ru-RU" altLang="ru-RU" sz="1800" dirty="0" smtClean="0">
              <a:solidFill>
                <a:srgbClr val="FF0000"/>
              </a:solidFill>
            </a:rPr>
            <a:t>анализ действующих </a:t>
          </a:r>
          <a:r>
            <a:rPr lang="ru-RU" altLang="ru-RU" sz="1800" dirty="0" smtClean="0"/>
            <a:t>нормативных правовых актов; </a:t>
          </a:r>
          <a:r>
            <a:rPr lang="ru-RU" altLang="ru-RU" sz="1800" dirty="0" smtClean="0">
              <a:solidFill>
                <a:srgbClr val="FF0000"/>
              </a:solidFill>
            </a:rPr>
            <a:t> проектов </a:t>
          </a:r>
          <a:r>
            <a:rPr lang="ru-RU" altLang="ru-RU" sz="1800" dirty="0" smtClean="0"/>
            <a:t>нормативных правовых актов</a:t>
          </a:r>
          <a:endParaRPr lang="ru-RU" sz="1800" dirty="0"/>
        </a:p>
      </dgm:t>
    </dgm:pt>
    <dgm:pt modelId="{91AF4EE1-746A-4ECD-8029-29AF74BB47EF}" type="parTrans" cxnId="{A4EE15BC-236A-4860-A6AD-42E4ECFD14AB}">
      <dgm:prSet/>
      <dgm:spPr/>
      <dgm:t>
        <a:bodyPr/>
        <a:lstStyle/>
        <a:p>
          <a:endParaRPr lang="ru-RU"/>
        </a:p>
      </dgm:t>
    </dgm:pt>
    <dgm:pt modelId="{D8D1D0A6-65B9-4354-871B-EBDFE80F9E1F}" type="sibTrans" cxnId="{A4EE15BC-236A-4860-A6AD-42E4ECFD14AB}">
      <dgm:prSet/>
      <dgm:spPr/>
      <dgm:t>
        <a:bodyPr/>
        <a:lstStyle/>
        <a:p>
          <a:endParaRPr lang="ru-RU"/>
        </a:p>
      </dgm:t>
    </dgm:pt>
    <dgm:pt modelId="{2B52E049-A7FD-466B-A8C4-E65C25F61EEB}" type="pres">
      <dgm:prSet presAssocID="{183C6155-7F5D-4439-A31E-E649CD65E32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847B3-1162-48BB-9730-7ACBCB290BC3}" type="pres">
      <dgm:prSet presAssocID="{183C6155-7F5D-4439-A31E-E649CD65E32C}" presName="children" presStyleCnt="0"/>
      <dgm:spPr/>
    </dgm:pt>
    <dgm:pt modelId="{933CE0CE-0EC4-46BC-B243-1B06580042CC}" type="pres">
      <dgm:prSet presAssocID="{183C6155-7F5D-4439-A31E-E649CD65E32C}" presName="child1group" presStyleCnt="0"/>
      <dgm:spPr/>
    </dgm:pt>
    <dgm:pt modelId="{5A6A1CA5-D755-44F3-AEFA-06B422A28D2F}" type="pres">
      <dgm:prSet presAssocID="{183C6155-7F5D-4439-A31E-E649CD65E32C}" presName="child1" presStyleLbl="bgAcc1" presStyleIdx="0" presStyleCnt="4" custScaleY="132478" custLinFactNeighborX="-30506" custLinFactNeighborY="19214"/>
      <dgm:spPr/>
      <dgm:t>
        <a:bodyPr/>
        <a:lstStyle/>
        <a:p>
          <a:endParaRPr lang="ru-RU"/>
        </a:p>
      </dgm:t>
    </dgm:pt>
    <dgm:pt modelId="{E99A8423-7386-499E-BCF5-CAAC0F2DC3B1}" type="pres">
      <dgm:prSet presAssocID="{183C6155-7F5D-4439-A31E-E649CD65E32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87AA9-D1A6-4877-B2C5-F8E470178D9A}" type="pres">
      <dgm:prSet presAssocID="{183C6155-7F5D-4439-A31E-E649CD65E32C}" presName="child2group" presStyleCnt="0"/>
      <dgm:spPr/>
    </dgm:pt>
    <dgm:pt modelId="{A0872AE7-4C87-4616-84E6-C43C1C99770B}" type="pres">
      <dgm:prSet presAssocID="{183C6155-7F5D-4439-A31E-E649CD65E32C}" presName="child2" presStyleLbl="bgAcc1" presStyleIdx="1" presStyleCnt="4" custScaleY="127274" custLinFactNeighborX="30015" custLinFactNeighborY="39440"/>
      <dgm:spPr/>
      <dgm:t>
        <a:bodyPr/>
        <a:lstStyle/>
        <a:p>
          <a:endParaRPr lang="ru-RU"/>
        </a:p>
      </dgm:t>
    </dgm:pt>
    <dgm:pt modelId="{C96E6CB5-024F-4471-911F-4FC414730BCF}" type="pres">
      <dgm:prSet presAssocID="{183C6155-7F5D-4439-A31E-E649CD65E32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37206-2EE5-4FC4-959A-B349921A1AA5}" type="pres">
      <dgm:prSet presAssocID="{183C6155-7F5D-4439-A31E-E649CD65E32C}" presName="child3group" presStyleCnt="0"/>
      <dgm:spPr/>
    </dgm:pt>
    <dgm:pt modelId="{1D90F2F8-CBF1-4371-B050-3AD41B95AF9A}" type="pres">
      <dgm:prSet presAssocID="{183C6155-7F5D-4439-A31E-E649CD65E32C}" presName="child3" presStyleLbl="bgAcc1" presStyleIdx="2" presStyleCnt="4" custScaleY="169528" custLinFactNeighborX="26996" custLinFactNeighborY="-21755"/>
      <dgm:spPr/>
      <dgm:t>
        <a:bodyPr/>
        <a:lstStyle/>
        <a:p>
          <a:endParaRPr lang="ru-RU"/>
        </a:p>
      </dgm:t>
    </dgm:pt>
    <dgm:pt modelId="{B61AACDE-9288-44BF-8BCA-65470101F851}" type="pres">
      <dgm:prSet presAssocID="{183C6155-7F5D-4439-A31E-E649CD65E32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60F10-A96A-40E1-B26F-28A98806D211}" type="pres">
      <dgm:prSet presAssocID="{183C6155-7F5D-4439-A31E-E649CD65E32C}" presName="child4group" presStyleCnt="0"/>
      <dgm:spPr/>
    </dgm:pt>
    <dgm:pt modelId="{D2081F01-C5BD-462E-8851-BD2B19359C20}" type="pres">
      <dgm:prSet presAssocID="{183C6155-7F5D-4439-A31E-E649CD65E32C}" presName="child4" presStyleLbl="bgAcc1" presStyleIdx="3" presStyleCnt="4" custScaleY="189368" custLinFactNeighborX="-29890" custLinFactNeighborY="-29872"/>
      <dgm:spPr/>
      <dgm:t>
        <a:bodyPr/>
        <a:lstStyle/>
        <a:p>
          <a:endParaRPr lang="ru-RU"/>
        </a:p>
      </dgm:t>
    </dgm:pt>
    <dgm:pt modelId="{1F98136A-6539-4E32-8412-EE06504F7020}" type="pres">
      <dgm:prSet presAssocID="{183C6155-7F5D-4439-A31E-E649CD65E32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948F6-61CA-44E2-A70A-12E712D2C618}" type="pres">
      <dgm:prSet presAssocID="{183C6155-7F5D-4439-A31E-E649CD65E32C}" presName="childPlaceholder" presStyleCnt="0"/>
      <dgm:spPr/>
    </dgm:pt>
    <dgm:pt modelId="{49D062C6-2FBD-43FD-820B-D066184AB484}" type="pres">
      <dgm:prSet presAssocID="{183C6155-7F5D-4439-A31E-E649CD65E32C}" presName="circle" presStyleCnt="0"/>
      <dgm:spPr/>
    </dgm:pt>
    <dgm:pt modelId="{021088B6-C5FA-42A0-B8A2-BAA2ECDD588D}" type="pres">
      <dgm:prSet presAssocID="{183C6155-7F5D-4439-A31E-E649CD65E32C}" presName="quadrant1" presStyleLbl="node1" presStyleIdx="0" presStyleCnt="4" custLinFactNeighborX="-3443" custLinFactNeighborY="-14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9E5BD-E74B-4C60-A8B4-A8DEC06EDD1C}" type="pres">
      <dgm:prSet presAssocID="{183C6155-7F5D-4439-A31E-E649CD65E32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E0C77-7319-4F55-9263-EF8C468094B7}" type="pres">
      <dgm:prSet presAssocID="{183C6155-7F5D-4439-A31E-E649CD65E32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D5169-BE56-46F5-AD2D-9E2F2C61E0A9}" type="pres">
      <dgm:prSet presAssocID="{183C6155-7F5D-4439-A31E-E649CD65E32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7225B-E478-4BA7-917D-9BE1955A4592}" type="pres">
      <dgm:prSet presAssocID="{183C6155-7F5D-4439-A31E-E649CD65E32C}" presName="quadrantPlaceholder" presStyleCnt="0"/>
      <dgm:spPr/>
    </dgm:pt>
    <dgm:pt modelId="{6FE707BD-BF55-4177-BC07-D3CD1A719E73}" type="pres">
      <dgm:prSet presAssocID="{183C6155-7F5D-4439-A31E-E649CD65E32C}" presName="center1" presStyleLbl="fgShp" presStyleIdx="0" presStyleCnt="2" custScaleX="50023" custScaleY="46049"/>
      <dgm:spPr/>
    </dgm:pt>
    <dgm:pt modelId="{25E74D5A-F773-4CEA-BF78-22E572588B45}" type="pres">
      <dgm:prSet presAssocID="{183C6155-7F5D-4439-A31E-E649CD65E32C}" presName="center2" presStyleLbl="fgShp" presStyleIdx="1" presStyleCnt="2" custScaleX="67727" custScaleY="93882"/>
      <dgm:spPr/>
    </dgm:pt>
  </dgm:ptLst>
  <dgm:cxnLst>
    <dgm:cxn modelId="{A4EE15BC-236A-4860-A6AD-42E4ECFD14AB}" srcId="{AF842E32-078B-4381-B9EB-A4F8D0B7D3D1}" destId="{DE4B845C-F04E-4A06-BD4F-B2DC815991D9}" srcOrd="0" destOrd="0" parTransId="{91AF4EE1-746A-4ECD-8029-29AF74BB47EF}" sibTransId="{D8D1D0A6-65B9-4354-871B-EBDFE80F9E1F}"/>
    <dgm:cxn modelId="{B56B40F6-F450-4716-BEEC-18F55AABD8C9}" type="presOf" srcId="{DE4B845C-F04E-4A06-BD4F-B2DC815991D9}" destId="{1F98136A-6539-4E32-8412-EE06504F7020}" srcOrd="1" destOrd="0" presId="urn:microsoft.com/office/officeart/2005/8/layout/cycle4"/>
    <dgm:cxn modelId="{8F2D026F-578F-4151-9F8A-80F5072A30C1}" srcId="{183C6155-7F5D-4439-A31E-E649CD65E32C}" destId="{AD9BBABA-D903-4F6E-A0FE-0573328F1A86}" srcOrd="2" destOrd="0" parTransId="{12C24056-411F-44B2-AF2A-7B1FD0B7FFD9}" sibTransId="{2FE49CF1-0C58-4633-AC9F-6A802F3A5031}"/>
    <dgm:cxn modelId="{496EB34B-7D67-4547-8D34-AC86D198A48A}" type="presOf" srcId="{72DB1E84-9B45-4BAF-8542-81F1D391F5CC}" destId="{5A6A1CA5-D755-44F3-AEFA-06B422A28D2F}" srcOrd="0" destOrd="0" presId="urn:microsoft.com/office/officeart/2005/8/layout/cycle4"/>
    <dgm:cxn modelId="{8F9E448C-0390-416A-BA74-3FACD293EB9C}" type="presOf" srcId="{23EEDC57-C110-4A08-A08F-D112886AED91}" destId="{1D90F2F8-CBF1-4371-B050-3AD41B95AF9A}" srcOrd="0" destOrd="0" presId="urn:microsoft.com/office/officeart/2005/8/layout/cycle4"/>
    <dgm:cxn modelId="{E2835128-A4A0-4703-A891-0FDA4EEFC62D}" srcId="{183C6155-7F5D-4439-A31E-E649CD65E32C}" destId="{AF842E32-078B-4381-B9EB-A4F8D0B7D3D1}" srcOrd="3" destOrd="0" parTransId="{411F79C3-5A3C-46DA-9103-2C3FE883FB0C}" sibTransId="{F7FA5F39-B252-48AC-BE36-B537E8B7054F}"/>
    <dgm:cxn modelId="{A083C4AD-2D56-4096-A915-07DC968942E2}" type="presOf" srcId="{A286B59C-0583-4857-90E4-35D7E89B605E}" destId="{C96E6CB5-024F-4471-911F-4FC414730BCF}" srcOrd="1" destOrd="0" presId="urn:microsoft.com/office/officeart/2005/8/layout/cycle4"/>
    <dgm:cxn modelId="{67A873B6-3C27-4024-8227-B9DF46075C16}" type="presOf" srcId="{39F9FE2C-3228-4D55-A655-6F092C1FC79F}" destId="{021088B6-C5FA-42A0-B8A2-BAA2ECDD588D}" srcOrd="0" destOrd="0" presId="urn:microsoft.com/office/officeart/2005/8/layout/cycle4"/>
    <dgm:cxn modelId="{84D5A349-D597-49CD-BABD-3A81A276725F}" type="presOf" srcId="{183C6155-7F5D-4439-A31E-E649CD65E32C}" destId="{2B52E049-A7FD-466B-A8C4-E65C25F61EEB}" srcOrd="0" destOrd="0" presId="urn:microsoft.com/office/officeart/2005/8/layout/cycle4"/>
    <dgm:cxn modelId="{ECDF16C6-FBB9-4816-98B9-841617D4E2BB}" type="presOf" srcId="{AFACA303-7AA6-47AB-A448-ADE3F33E29A8}" destId="{81D9E5BD-E74B-4C60-A8B4-A8DEC06EDD1C}" srcOrd="0" destOrd="0" presId="urn:microsoft.com/office/officeart/2005/8/layout/cycle4"/>
    <dgm:cxn modelId="{6058EEB4-6C4B-4B03-B33D-0FB649ED47EE}" type="presOf" srcId="{A286B59C-0583-4857-90E4-35D7E89B605E}" destId="{A0872AE7-4C87-4616-84E6-C43C1C99770B}" srcOrd="0" destOrd="0" presId="urn:microsoft.com/office/officeart/2005/8/layout/cycle4"/>
    <dgm:cxn modelId="{F139A77A-185D-413E-BFDF-4907760D6EBA}" srcId="{AFACA303-7AA6-47AB-A448-ADE3F33E29A8}" destId="{A286B59C-0583-4857-90E4-35D7E89B605E}" srcOrd="0" destOrd="0" parTransId="{36F53A52-14AB-4692-B17D-185D3BF58427}" sibTransId="{55A8B7A0-9107-4F9D-9BCD-9AD8E700CACB}"/>
    <dgm:cxn modelId="{D2592961-8FE1-489E-A4A9-AAC576395215}" srcId="{183C6155-7F5D-4439-A31E-E649CD65E32C}" destId="{AFACA303-7AA6-47AB-A448-ADE3F33E29A8}" srcOrd="1" destOrd="0" parTransId="{C93D7B9C-A94B-4BB1-8E17-629770905021}" sibTransId="{F122EC38-93ED-4DF1-B366-4C57086E42A8}"/>
    <dgm:cxn modelId="{F5429325-286F-4D0F-B9F1-407CCB446910}" type="presOf" srcId="{DE4B845C-F04E-4A06-BD4F-B2DC815991D9}" destId="{D2081F01-C5BD-462E-8851-BD2B19359C20}" srcOrd="0" destOrd="0" presId="urn:microsoft.com/office/officeart/2005/8/layout/cycle4"/>
    <dgm:cxn modelId="{21AF920C-6940-4526-BAB7-4C20C997589B}" type="presOf" srcId="{AD9BBABA-D903-4F6E-A0FE-0573328F1A86}" destId="{71CE0C77-7319-4F55-9263-EF8C468094B7}" srcOrd="0" destOrd="0" presId="urn:microsoft.com/office/officeart/2005/8/layout/cycle4"/>
    <dgm:cxn modelId="{BAECBF61-74C2-469D-B57E-3A9800B6CC44}" type="presOf" srcId="{AF842E32-078B-4381-B9EB-A4F8D0B7D3D1}" destId="{E8DD5169-BE56-46F5-AD2D-9E2F2C61E0A9}" srcOrd="0" destOrd="0" presId="urn:microsoft.com/office/officeart/2005/8/layout/cycle4"/>
    <dgm:cxn modelId="{E81E82B2-6E08-41DD-9E6F-367A4925931E}" srcId="{183C6155-7F5D-4439-A31E-E649CD65E32C}" destId="{39F9FE2C-3228-4D55-A655-6F092C1FC79F}" srcOrd="0" destOrd="0" parTransId="{F160A05A-3AAE-4E17-9971-F672CD1F760C}" sibTransId="{AEB841FB-51F0-43D3-9836-0B287440633A}"/>
    <dgm:cxn modelId="{203F16D5-8A4E-482D-9E7A-709CBEDB940E}" type="presOf" srcId="{72DB1E84-9B45-4BAF-8542-81F1D391F5CC}" destId="{E99A8423-7386-499E-BCF5-CAAC0F2DC3B1}" srcOrd="1" destOrd="0" presId="urn:microsoft.com/office/officeart/2005/8/layout/cycle4"/>
    <dgm:cxn modelId="{E87A06D5-E880-4326-B2E9-ECFF9A4F8C33}" srcId="{AD9BBABA-D903-4F6E-A0FE-0573328F1A86}" destId="{23EEDC57-C110-4A08-A08F-D112886AED91}" srcOrd="0" destOrd="0" parTransId="{05FF468C-CD2C-4401-8A03-EA87EED3FD51}" sibTransId="{562D8858-FF4D-4666-BE44-146B503AF7DB}"/>
    <dgm:cxn modelId="{51BA2BF3-5FDC-4AF0-B29E-76394BF88AE1}" srcId="{39F9FE2C-3228-4D55-A655-6F092C1FC79F}" destId="{72DB1E84-9B45-4BAF-8542-81F1D391F5CC}" srcOrd="0" destOrd="0" parTransId="{097DE5C0-2EC7-4EEA-AFCC-93A981DE4172}" sibTransId="{A7392A74-1632-4F0B-BD63-43B5EF9D68D9}"/>
    <dgm:cxn modelId="{1C73B8AC-C82A-45D1-8453-8BB2DAE83341}" type="presOf" srcId="{23EEDC57-C110-4A08-A08F-D112886AED91}" destId="{B61AACDE-9288-44BF-8BCA-65470101F851}" srcOrd="1" destOrd="0" presId="urn:microsoft.com/office/officeart/2005/8/layout/cycle4"/>
    <dgm:cxn modelId="{C3EFB2FC-5C3F-492B-80E8-AA4068C56D36}" type="presParOf" srcId="{2B52E049-A7FD-466B-A8C4-E65C25F61EEB}" destId="{8E3847B3-1162-48BB-9730-7ACBCB290BC3}" srcOrd="0" destOrd="0" presId="urn:microsoft.com/office/officeart/2005/8/layout/cycle4"/>
    <dgm:cxn modelId="{50C285E2-BF81-49F0-A914-33140381F73E}" type="presParOf" srcId="{8E3847B3-1162-48BB-9730-7ACBCB290BC3}" destId="{933CE0CE-0EC4-46BC-B243-1B06580042CC}" srcOrd="0" destOrd="0" presId="urn:microsoft.com/office/officeart/2005/8/layout/cycle4"/>
    <dgm:cxn modelId="{40B62012-AE8D-401E-9B5A-2453AE153CFD}" type="presParOf" srcId="{933CE0CE-0EC4-46BC-B243-1B06580042CC}" destId="{5A6A1CA5-D755-44F3-AEFA-06B422A28D2F}" srcOrd="0" destOrd="0" presId="urn:microsoft.com/office/officeart/2005/8/layout/cycle4"/>
    <dgm:cxn modelId="{B98AB0B1-791A-4F49-93AA-5D58E4245740}" type="presParOf" srcId="{933CE0CE-0EC4-46BC-B243-1B06580042CC}" destId="{E99A8423-7386-499E-BCF5-CAAC0F2DC3B1}" srcOrd="1" destOrd="0" presId="urn:microsoft.com/office/officeart/2005/8/layout/cycle4"/>
    <dgm:cxn modelId="{3773E9E9-C44F-493E-B7F1-B0F15265E935}" type="presParOf" srcId="{8E3847B3-1162-48BB-9730-7ACBCB290BC3}" destId="{71D87AA9-D1A6-4877-B2C5-F8E470178D9A}" srcOrd="1" destOrd="0" presId="urn:microsoft.com/office/officeart/2005/8/layout/cycle4"/>
    <dgm:cxn modelId="{43CED3D0-F717-42E6-9D01-BD5E84846822}" type="presParOf" srcId="{71D87AA9-D1A6-4877-B2C5-F8E470178D9A}" destId="{A0872AE7-4C87-4616-84E6-C43C1C99770B}" srcOrd="0" destOrd="0" presId="urn:microsoft.com/office/officeart/2005/8/layout/cycle4"/>
    <dgm:cxn modelId="{E3FEBF11-343F-4CA2-BFBD-B24FE9930412}" type="presParOf" srcId="{71D87AA9-D1A6-4877-B2C5-F8E470178D9A}" destId="{C96E6CB5-024F-4471-911F-4FC414730BCF}" srcOrd="1" destOrd="0" presId="urn:microsoft.com/office/officeart/2005/8/layout/cycle4"/>
    <dgm:cxn modelId="{7D2A5A1E-16BC-4D74-9A7B-6F8F06C97124}" type="presParOf" srcId="{8E3847B3-1162-48BB-9730-7ACBCB290BC3}" destId="{64F37206-2EE5-4FC4-959A-B349921A1AA5}" srcOrd="2" destOrd="0" presId="urn:microsoft.com/office/officeart/2005/8/layout/cycle4"/>
    <dgm:cxn modelId="{58858366-5452-4517-AEC2-9193E292EEB1}" type="presParOf" srcId="{64F37206-2EE5-4FC4-959A-B349921A1AA5}" destId="{1D90F2F8-CBF1-4371-B050-3AD41B95AF9A}" srcOrd="0" destOrd="0" presId="urn:microsoft.com/office/officeart/2005/8/layout/cycle4"/>
    <dgm:cxn modelId="{4E447901-7623-40CC-8EFA-4A63C23D78B6}" type="presParOf" srcId="{64F37206-2EE5-4FC4-959A-B349921A1AA5}" destId="{B61AACDE-9288-44BF-8BCA-65470101F851}" srcOrd="1" destOrd="0" presId="urn:microsoft.com/office/officeart/2005/8/layout/cycle4"/>
    <dgm:cxn modelId="{4445AECF-9A85-4E28-BB24-8DD59649A0B2}" type="presParOf" srcId="{8E3847B3-1162-48BB-9730-7ACBCB290BC3}" destId="{A9960F10-A96A-40E1-B26F-28A98806D211}" srcOrd="3" destOrd="0" presId="urn:microsoft.com/office/officeart/2005/8/layout/cycle4"/>
    <dgm:cxn modelId="{97C6C43E-F752-4EB6-BDCC-2A57652051FE}" type="presParOf" srcId="{A9960F10-A96A-40E1-B26F-28A98806D211}" destId="{D2081F01-C5BD-462E-8851-BD2B19359C20}" srcOrd="0" destOrd="0" presId="urn:microsoft.com/office/officeart/2005/8/layout/cycle4"/>
    <dgm:cxn modelId="{5079DD44-1C7D-463A-A099-65C53B8AC36C}" type="presParOf" srcId="{A9960F10-A96A-40E1-B26F-28A98806D211}" destId="{1F98136A-6539-4E32-8412-EE06504F7020}" srcOrd="1" destOrd="0" presId="urn:microsoft.com/office/officeart/2005/8/layout/cycle4"/>
    <dgm:cxn modelId="{BA9FFE34-A301-4704-A561-7BCA768E1EF6}" type="presParOf" srcId="{8E3847B3-1162-48BB-9730-7ACBCB290BC3}" destId="{25B948F6-61CA-44E2-A70A-12E712D2C618}" srcOrd="4" destOrd="0" presId="urn:microsoft.com/office/officeart/2005/8/layout/cycle4"/>
    <dgm:cxn modelId="{70430BB3-A592-4221-A462-A4B25E9E7522}" type="presParOf" srcId="{2B52E049-A7FD-466B-A8C4-E65C25F61EEB}" destId="{49D062C6-2FBD-43FD-820B-D066184AB484}" srcOrd="1" destOrd="0" presId="urn:microsoft.com/office/officeart/2005/8/layout/cycle4"/>
    <dgm:cxn modelId="{635706E0-2F94-41BB-8025-25812BFA1834}" type="presParOf" srcId="{49D062C6-2FBD-43FD-820B-D066184AB484}" destId="{021088B6-C5FA-42A0-B8A2-BAA2ECDD588D}" srcOrd="0" destOrd="0" presId="urn:microsoft.com/office/officeart/2005/8/layout/cycle4"/>
    <dgm:cxn modelId="{C459DF47-1819-4C92-9FF2-6D4878B86598}" type="presParOf" srcId="{49D062C6-2FBD-43FD-820B-D066184AB484}" destId="{81D9E5BD-E74B-4C60-A8B4-A8DEC06EDD1C}" srcOrd="1" destOrd="0" presId="urn:microsoft.com/office/officeart/2005/8/layout/cycle4"/>
    <dgm:cxn modelId="{3843F575-2CE5-4AE9-AE33-4F4772AFDAD9}" type="presParOf" srcId="{49D062C6-2FBD-43FD-820B-D066184AB484}" destId="{71CE0C77-7319-4F55-9263-EF8C468094B7}" srcOrd="2" destOrd="0" presId="urn:microsoft.com/office/officeart/2005/8/layout/cycle4"/>
    <dgm:cxn modelId="{2820D40E-032B-44C4-B7E4-48814028CD11}" type="presParOf" srcId="{49D062C6-2FBD-43FD-820B-D066184AB484}" destId="{E8DD5169-BE56-46F5-AD2D-9E2F2C61E0A9}" srcOrd="3" destOrd="0" presId="urn:microsoft.com/office/officeart/2005/8/layout/cycle4"/>
    <dgm:cxn modelId="{A6328DFF-8F3D-4A33-8FC6-FED65BF1CCF0}" type="presParOf" srcId="{49D062C6-2FBD-43FD-820B-D066184AB484}" destId="{83B7225B-E478-4BA7-917D-9BE1955A4592}" srcOrd="4" destOrd="0" presId="urn:microsoft.com/office/officeart/2005/8/layout/cycle4"/>
    <dgm:cxn modelId="{B1316F24-3653-4914-A163-C8E1B7E1278D}" type="presParOf" srcId="{2B52E049-A7FD-466B-A8C4-E65C25F61EEB}" destId="{6FE707BD-BF55-4177-BC07-D3CD1A719E73}" srcOrd="2" destOrd="0" presId="urn:microsoft.com/office/officeart/2005/8/layout/cycle4"/>
    <dgm:cxn modelId="{D6CA15CB-DEA3-4C1D-B0D7-F6E8F6E2AF79}" type="presParOf" srcId="{2B52E049-A7FD-466B-A8C4-E65C25F61EEB}" destId="{25E74D5A-F773-4CEA-BF78-22E572588B4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53F71-FE06-4E0B-BEEB-7C020052CE26}">
      <dsp:nvSpPr>
        <dsp:cNvPr id="0" name=""/>
        <dsp:cNvSpPr/>
      </dsp:nvSpPr>
      <dsp:spPr>
        <a:xfrm rot="5400000">
          <a:off x="-225194" y="228860"/>
          <a:ext cx="1501293" cy="1050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</a:t>
          </a:r>
          <a:endParaRPr lang="ru-RU" sz="3100" kern="1200" dirty="0"/>
        </a:p>
      </dsp:txBody>
      <dsp:txXfrm rot="-5400000">
        <a:off x="1" y="529119"/>
        <a:ext cx="1050905" cy="450388"/>
      </dsp:txXfrm>
    </dsp:sp>
    <dsp:sp modelId="{10B4107A-9E90-413F-BD0E-AE99E96600D9}">
      <dsp:nvSpPr>
        <dsp:cNvPr id="0" name=""/>
        <dsp:cNvSpPr/>
      </dsp:nvSpPr>
      <dsp:spPr>
        <a:xfrm rot="5400000">
          <a:off x="4152332" y="-3097760"/>
          <a:ext cx="975840" cy="7178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000" b="1" kern="1200" dirty="0" smtClean="0">
              <a:solidFill>
                <a:srgbClr val="333399"/>
              </a:solidFill>
            </a:rPr>
            <a:t>Указ Президента Российской Федерации от 21.12.2017 № 618 «Об основных направлениях государственной политики по развитию конкуренции»</a:t>
          </a:r>
          <a:endParaRPr lang="ru-RU" sz="2000" kern="1200" dirty="0">
            <a:solidFill>
              <a:srgbClr val="333399"/>
            </a:solidFill>
          </a:endParaRPr>
        </a:p>
      </dsp:txBody>
      <dsp:txXfrm rot="-5400000">
        <a:off x="1050906" y="51303"/>
        <a:ext cx="7131057" cy="880566"/>
      </dsp:txXfrm>
    </dsp:sp>
    <dsp:sp modelId="{472AC0DC-0F2F-4492-84B9-63063188894D}">
      <dsp:nvSpPr>
        <dsp:cNvPr id="0" name=""/>
        <dsp:cNvSpPr/>
      </dsp:nvSpPr>
      <dsp:spPr>
        <a:xfrm rot="5400000">
          <a:off x="-225194" y="1552465"/>
          <a:ext cx="1501293" cy="1050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</a:t>
          </a:r>
          <a:endParaRPr lang="ru-RU" sz="3100" kern="1200" dirty="0"/>
        </a:p>
      </dsp:txBody>
      <dsp:txXfrm rot="-5400000">
        <a:off x="1" y="1852724"/>
        <a:ext cx="1050905" cy="450388"/>
      </dsp:txXfrm>
    </dsp:sp>
    <dsp:sp modelId="{45A9F3E7-8F32-4E3A-88D1-F0E306AF59E2}">
      <dsp:nvSpPr>
        <dsp:cNvPr id="0" name=""/>
        <dsp:cNvSpPr/>
      </dsp:nvSpPr>
      <dsp:spPr>
        <a:xfrm rot="5400000">
          <a:off x="4152332" y="-1774155"/>
          <a:ext cx="975840" cy="7178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000" b="1" kern="1200" dirty="0" smtClean="0">
              <a:solidFill>
                <a:srgbClr val="333399"/>
              </a:solidFill>
            </a:rPr>
            <a:t>Национальный план развития конкуренции в Российской Федерации на 2018-2020 годы</a:t>
          </a:r>
          <a:endParaRPr lang="ru-RU" sz="2000" kern="1200" dirty="0">
            <a:solidFill>
              <a:srgbClr val="333399"/>
            </a:solidFill>
          </a:endParaRPr>
        </a:p>
      </dsp:txBody>
      <dsp:txXfrm rot="-5400000">
        <a:off x="1050906" y="1374908"/>
        <a:ext cx="7131057" cy="880566"/>
      </dsp:txXfrm>
    </dsp:sp>
    <dsp:sp modelId="{B756A9F8-C7EF-478F-BC9F-1E2A3855B5AE}">
      <dsp:nvSpPr>
        <dsp:cNvPr id="0" name=""/>
        <dsp:cNvSpPr/>
      </dsp:nvSpPr>
      <dsp:spPr>
        <a:xfrm rot="5400000">
          <a:off x="-225194" y="3246196"/>
          <a:ext cx="1501293" cy="1050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</a:t>
          </a:r>
          <a:endParaRPr lang="ru-RU" sz="3100" kern="1200" dirty="0"/>
        </a:p>
      </dsp:txBody>
      <dsp:txXfrm rot="-5400000">
        <a:off x="1" y="3546455"/>
        <a:ext cx="1050905" cy="450388"/>
      </dsp:txXfrm>
    </dsp:sp>
    <dsp:sp modelId="{44CB985E-AB69-4E32-85A9-ADBAF88D4C90}">
      <dsp:nvSpPr>
        <dsp:cNvPr id="0" name=""/>
        <dsp:cNvSpPr/>
      </dsp:nvSpPr>
      <dsp:spPr>
        <a:xfrm rot="5400000">
          <a:off x="3782205" y="-22958"/>
          <a:ext cx="1716094" cy="70637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rgbClr val="333399"/>
              </a:solidFill>
            </a:rPr>
            <a:t>Методические рекомендации по созданию и организации федеральными органами исполнительной власти системы внутреннего обеспечения соответствия требованиям антимонопольного законодательства, утвержденные Распоряжением Правительства РФ от 18.10.2018 N 2258-р</a:t>
          </a:r>
          <a:endParaRPr lang="ru-RU" sz="1500" b="1" kern="1200" dirty="0">
            <a:solidFill>
              <a:srgbClr val="333399"/>
            </a:solidFill>
          </a:endParaRPr>
        </a:p>
      </dsp:txBody>
      <dsp:txXfrm rot="-5400000">
        <a:off x="1108371" y="2734650"/>
        <a:ext cx="6979990" cy="15485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algn="r"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7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B1DEE362-F603-4DE2-8011-620C4EFC8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2720EBE-2900-4F53-8329-AA373201DEFB}" type="slidenum">
              <a:rPr lang="ru-RU" altLang="ru-RU" sz="1200"/>
              <a:pPr/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dhdgh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DEE362-F603-4DE2-8011-620C4EFC8F8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040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F066A21-73C7-4E6E-8A44-D6FA1979436C}" type="slidenum">
              <a:rPr lang="ru-RU" altLang="ru-RU" sz="1200"/>
              <a:pPr/>
              <a:t>3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0C21487-2806-48DE-BEA8-05A3BDA1CEA6}" type="slidenum">
              <a:rPr lang="ru-RU" altLang="ru-RU" sz="1200">
                <a:solidFill>
                  <a:srgbClr val="000000"/>
                </a:solidFill>
              </a:rPr>
              <a:pPr/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C2F1FED-7A4F-4E96-AA91-B6EBE207EB31}" type="slidenum">
              <a:rPr lang="ru-RU" altLang="ru-RU" sz="1200">
                <a:solidFill>
                  <a:srgbClr val="000000"/>
                </a:solidFill>
              </a:rPr>
              <a:pPr/>
              <a:t>14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D0C198A-BD4A-4750-9B3C-55D582A04FEF}" type="slidenum">
              <a:rPr lang="ru-RU" altLang="ru-RU" sz="1200">
                <a:solidFill>
                  <a:srgbClr val="000000"/>
                </a:solidFill>
              </a:rPr>
              <a:pPr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C88DBED-40EB-4052-A8B0-CB4B9E9B7382}" type="slidenum">
              <a:rPr lang="ru-RU" altLang="ru-RU" sz="1200"/>
              <a:pPr/>
              <a:t>16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37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ED100-B0BC-4FD5-A697-18843CEF6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20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197DA-B63D-44EB-A69D-0839504DD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12CE-5D28-4C79-AA63-69EBBB4F4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64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E33B-78E6-4DB9-9290-C608F06CB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60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E0C62-E8CB-4A74-9977-77BC24FE5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20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4CDBF-176C-44D8-AE71-34FF9C4B9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2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FFE19-AD75-4F8B-80F5-E71840C43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A7006-E729-4C04-A28B-53E681CE7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2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6BCF4-0A04-49E1-9401-4DA2CA3D2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61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0C23-F50D-4F18-ADBC-97CF58158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9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A4A4-2F6F-44B2-8B24-A0EF578E5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5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61775-C916-4A1D-92C1-178E4EAEC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9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3E23E-9204-4F43-96D5-822500696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00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7212FA71-95E6-43DC-BD7C-8619B797D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15" r:id="rId2"/>
    <p:sldLayoutId id="2147485316" r:id="rId3"/>
    <p:sldLayoutId id="2147485317" r:id="rId4"/>
    <p:sldLayoutId id="2147485318" r:id="rId5"/>
    <p:sldLayoutId id="2147485319" r:id="rId6"/>
    <p:sldLayoutId id="2147485320" r:id="rId7"/>
    <p:sldLayoutId id="2147485321" r:id="rId8"/>
    <p:sldLayoutId id="2147485322" r:id="rId9"/>
    <p:sldLayoutId id="2147485323" r:id="rId10"/>
    <p:sldLayoutId id="2147485324" r:id="rId11"/>
    <p:sldLayoutId id="2147485325" r:id="rId12"/>
    <p:sldLayoutId id="2147485326" r:id="rId13"/>
    <p:sldLayoutId id="214748532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r>
              <a:rPr lang="ru-RU" altLang="ru-RU" b="1" dirty="0">
                <a:solidFill>
                  <a:srgbClr val="008080"/>
                </a:solidFill>
                <a:latin typeface="+mj-lt"/>
                <a:ea typeface="MS PGothic" pitchFamily="34" charset="-128"/>
              </a:rPr>
              <a:t>Алтайское краевое УФАС России</a:t>
            </a:r>
            <a:endParaRPr lang="en-US" altLang="ru-RU" b="1" dirty="0">
              <a:solidFill>
                <a:srgbClr val="008080"/>
              </a:solidFill>
              <a:ea typeface="MS PGothic" pitchFamily="34" charset="-128"/>
            </a:endParaRPr>
          </a:p>
        </p:txBody>
      </p:sp>
      <p:sp>
        <p:nvSpPr>
          <p:cNvPr id="2" name="Rectangle 3079"/>
          <p:cNvSpPr>
            <a:spLocks noChangeArrowheads="1"/>
          </p:cNvSpPr>
          <p:nvPr/>
        </p:nvSpPr>
        <p:spPr bwMode="auto">
          <a:xfrm>
            <a:off x="468313" y="2852738"/>
            <a:ext cx="842486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ru-RU" altLang="ru-RU" sz="3200" b="1" dirty="0">
                <a:solidFill>
                  <a:srgbClr val="333399"/>
                </a:solidFill>
                <a:ea typeface="ＭＳ Ｐゴシック" pitchFamily="34" charset="-128"/>
              </a:rPr>
              <a:t>Антимонопольный комплаенс.</a:t>
            </a:r>
          </a:p>
          <a:p>
            <a:pPr algn="r"/>
            <a:r>
              <a:rPr lang="ru-RU" sz="3200" b="1" dirty="0">
                <a:solidFill>
                  <a:srgbClr val="333399"/>
                </a:solidFill>
                <a:ea typeface="ＭＳ Ｐゴシック" pitchFamily="34" charset="-128"/>
              </a:rPr>
              <a:t>Создание и организация системы внутреннего обеспечения требованиям антимонопольного законодательства</a:t>
            </a:r>
            <a:endParaRPr lang="en-US" altLang="ru-RU" sz="2000" b="1" dirty="0">
              <a:solidFill>
                <a:srgbClr val="002060"/>
              </a:solidFill>
              <a:ea typeface="ＭＳ Ｐゴシック" pitchFamily="34" charset="-128"/>
            </a:endParaRPr>
          </a:p>
          <a:p>
            <a:pPr algn="ctr"/>
            <a:endParaRPr lang="ru-RU" altLang="ru-RU" sz="2000" b="1" dirty="0">
              <a:solidFill>
                <a:srgbClr val="002060"/>
              </a:solidFill>
              <a:ea typeface="ＭＳ Ｐゴシック" pitchFamily="34" charset="-128"/>
            </a:endParaRPr>
          </a:p>
          <a:p>
            <a:pPr algn="r"/>
            <a:r>
              <a:rPr lang="ru-RU" altLang="ru-RU" sz="2000" b="1" dirty="0">
                <a:solidFill>
                  <a:srgbClr val="002060"/>
                </a:solidFill>
                <a:ea typeface="ＭＳ Ｐゴシック" pitchFamily="34" charset="-128"/>
              </a:rPr>
              <a:t>Начальник аналитического отдела</a:t>
            </a:r>
          </a:p>
          <a:p>
            <a:pPr algn="r"/>
            <a:r>
              <a:rPr lang="ru-RU" altLang="ru-RU" sz="2000" b="1" dirty="0">
                <a:solidFill>
                  <a:srgbClr val="002060"/>
                </a:solidFill>
                <a:ea typeface="ＭＳ Ｐゴシック" pitchFamily="34" charset="-128"/>
              </a:rPr>
              <a:t> Алтайского краевого УФАС России</a:t>
            </a:r>
          </a:p>
          <a:p>
            <a:pPr algn="r"/>
            <a:r>
              <a:rPr lang="ru-RU" altLang="ru-RU" sz="2000" b="1" dirty="0">
                <a:solidFill>
                  <a:srgbClr val="002060"/>
                </a:solidFill>
                <a:ea typeface="ＭＳ Ｐゴシック" pitchFamily="34" charset="-128"/>
              </a:rPr>
              <a:t>Кутняшенко Екатерина Владимировна</a:t>
            </a:r>
          </a:p>
          <a:p>
            <a:pPr algn="r"/>
            <a:r>
              <a:rPr lang="ru-RU" altLang="ru-RU" sz="1400" b="1" dirty="0">
                <a:solidFill>
                  <a:srgbClr val="002060"/>
                </a:solidFill>
                <a:ea typeface="ＭＳ Ｐゴシック" pitchFamily="34" charset="-128"/>
              </a:rPr>
              <a:t>Ноябрь, 2018</a:t>
            </a:r>
            <a:endParaRPr lang="en-US" altLang="ru-RU" sz="1400" b="1" dirty="0">
              <a:solidFill>
                <a:srgbClr val="002060"/>
              </a:solidFill>
              <a:ea typeface="ＭＳ Ｐゴシック" pitchFamily="34" charset="-128"/>
            </a:endParaRPr>
          </a:p>
          <a:p>
            <a:pPr algn="ctr"/>
            <a:endParaRPr lang="ru-RU" altLang="ru-RU" sz="2000" dirty="0">
              <a:solidFill>
                <a:srgbClr val="002060"/>
              </a:solidFill>
              <a:ea typeface="ＭＳ Ｐゴシック" pitchFamily="34" charset="-128"/>
            </a:endParaRPr>
          </a:p>
          <a:p>
            <a:endParaRPr lang="ru-RU" altLang="ru-RU" b="1" dirty="0">
              <a:solidFill>
                <a:srgbClr val="002060"/>
              </a:solidFill>
              <a:ea typeface="ＭＳ Ｐゴシック" pitchFamily="34" charset="-128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7524750" y="551656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>
              <a:ea typeface="ＭＳ Ｐゴシック" pitchFamily="34" charset="-128"/>
            </a:endParaRPr>
          </a:p>
        </p:txBody>
      </p:sp>
      <p:pic>
        <p:nvPicPr>
          <p:cNvPr id="3077" name="Picture 6" descr="https://altk.fas.gov.ru/sites/altk.f.isfb.ru/files/Altayskoe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873625"/>
            <a:ext cx="168275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sz="half" idx="1"/>
          </p:nvPr>
        </p:nvSpPr>
        <p:spPr>
          <a:xfrm>
            <a:off x="292100" y="981075"/>
            <a:ext cx="3055938" cy="38163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mtClean="0"/>
              <a:t>Этапы:</a:t>
            </a:r>
          </a:p>
        </p:txBody>
      </p:sp>
      <p:sp>
        <p:nvSpPr>
          <p:cNvPr id="9219" name="Объект 3"/>
          <p:cNvSpPr>
            <a:spLocks noGrp="1"/>
          </p:cNvSpPr>
          <p:nvPr>
            <p:ph sz="half" idx="2"/>
          </p:nvPr>
        </p:nvSpPr>
        <p:spPr>
          <a:xfrm>
            <a:off x="3059113" y="908050"/>
            <a:ext cx="5905500" cy="5689600"/>
          </a:xfrm>
        </p:spPr>
        <p:txBody>
          <a:bodyPr/>
          <a:lstStyle/>
          <a:p>
            <a:pPr marL="514350" indent="-514350" algn="just">
              <a:buFontTx/>
              <a:buAutoNum type="arabicPeriod"/>
            </a:pPr>
            <a:r>
              <a:rPr lang="ru-RU" sz="2400" b="1" smtClean="0">
                <a:solidFill>
                  <a:srgbClr val="0033CC"/>
                </a:solidFill>
              </a:rPr>
              <a:t>Издание  акта об антимонопольном комплаенсе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ru-RU" sz="2400" b="1" smtClean="0">
                <a:solidFill>
                  <a:srgbClr val="0033CC"/>
                </a:solidFill>
              </a:rPr>
              <a:t>Создание уполномоченного подразделения (должностного лица)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ru-RU" sz="2400" b="1" smtClean="0">
                <a:solidFill>
                  <a:srgbClr val="0033CC"/>
                </a:solidFill>
              </a:rPr>
              <a:t>Оценка рисков нарушения антимонопольного законодательства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ru-RU" sz="2400" b="1" smtClean="0">
                <a:solidFill>
                  <a:srgbClr val="0033CC"/>
                </a:solidFill>
              </a:rPr>
              <a:t>Разработка «дорожных карт»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ru-RU" sz="2400" b="1" smtClean="0">
                <a:solidFill>
                  <a:srgbClr val="0033CC"/>
                </a:solidFill>
              </a:rPr>
              <a:t>Обучение сотрудников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ru-RU" sz="2400" b="1" smtClean="0">
                <a:solidFill>
                  <a:srgbClr val="0033CC"/>
                </a:solidFill>
              </a:rPr>
              <a:t>Оценка эффективности антимонопольного комплаенса</a:t>
            </a:r>
          </a:p>
          <a:p>
            <a:pPr marL="514350" indent="-514350" algn="just">
              <a:buFontTx/>
              <a:buAutoNum type="arabicPeriod"/>
            </a:pPr>
            <a:endParaRPr lang="ru-RU" sz="2400" b="1" smtClean="0">
              <a:solidFill>
                <a:srgbClr val="0033CC"/>
              </a:solidFill>
            </a:endParaRPr>
          </a:p>
          <a:p>
            <a:pPr marL="514350" indent="-514350" algn="just">
              <a:buFontTx/>
              <a:buAutoNum type="arabicPeriod"/>
            </a:pPr>
            <a:endParaRPr lang="ru-RU" smtClean="0"/>
          </a:p>
        </p:txBody>
      </p:sp>
      <p:sp>
        <p:nvSpPr>
          <p:cNvPr id="9220" name="Номер слайда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B5250F4-E32F-4766-A2A0-F53DE126B1B0}" type="slidenum">
              <a:rPr lang="ru-RU" altLang="ru-RU" sz="1600">
                <a:solidFill>
                  <a:srgbClr val="FFFFFF"/>
                </a:solidFill>
              </a:rPr>
              <a:pPr/>
              <a:t>10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19063" y="0"/>
            <a:ext cx="90249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 smtClean="0">
                <a:solidFill>
                  <a:schemeClr val="bg1"/>
                </a:solidFill>
              </a:rPr>
              <a:t>Алгоритм внедрения антимонопольного комплаенса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  <p:pic>
        <p:nvPicPr>
          <p:cNvPr id="9222" name="Picture 5" descr="https://st.depositphotos.com/1775533/1289/i/950/depositphotos_12894540-stock-photo-alternativ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44675"/>
            <a:ext cx="2468562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18488" cy="62071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Содержание акта об антимонопольном комплаенсе</a:t>
            </a:r>
          </a:p>
        </p:txBody>
      </p:sp>
      <p:sp>
        <p:nvSpPr>
          <p:cNvPr id="10243" name="Объект 3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145088"/>
          </a:xfrm>
        </p:spPr>
        <p:txBody>
          <a:bodyPr/>
          <a:lstStyle/>
          <a:p>
            <a:pPr algn="just"/>
            <a:r>
              <a:rPr lang="ru-RU" sz="2400" smtClean="0"/>
              <a:t>сведения об уполномоченном подразделении (должностном лице), ответственном за функционирование антимонопольного комплаенса в органе исполнительной власти, и о коллегиальном органе, осуществляющем оценку эффективности его функционирования;</a:t>
            </a:r>
          </a:p>
          <a:p>
            <a:r>
              <a:rPr lang="ru-RU" sz="2400" smtClean="0"/>
              <a:t>порядок выявления и оценки рисков нарушения антимонопольного законодательства при осуществлении органом исполнительной власти своей деятельности;</a:t>
            </a:r>
          </a:p>
          <a:p>
            <a:r>
              <a:rPr lang="ru-RU" sz="2400" smtClean="0"/>
              <a:t>порядок ознакомления служащих органа исполнительной власти с актом об организации антимонопольного комплаенса;</a:t>
            </a:r>
            <a:endParaRPr lang="ru-RU" smtClean="0"/>
          </a:p>
        </p:txBody>
      </p:sp>
      <p:sp>
        <p:nvSpPr>
          <p:cNvPr id="10244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895A4FB-314E-479F-B703-90913DEF2EAE}" type="slidenum">
              <a:rPr lang="ru-RU" sz="1600">
                <a:solidFill>
                  <a:schemeClr val="bg1"/>
                </a:solidFill>
              </a:rPr>
              <a:pPr/>
              <a:t>11</a:t>
            </a:fld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400675"/>
          </a:xfrm>
        </p:spPr>
        <p:txBody>
          <a:bodyPr/>
          <a:lstStyle/>
          <a:p>
            <a:r>
              <a:rPr lang="ru-RU" sz="2400" smtClean="0"/>
              <a:t>меры, направленные на осуществление органом исполнительной власти контроля за функционированием антимонопольного комплаенса;</a:t>
            </a:r>
          </a:p>
          <a:p>
            <a:r>
              <a:rPr lang="ru-RU" sz="2400" smtClean="0"/>
              <a:t>ключевые показатели и порядок оценки эффективности функционирования антимонопольного комплаенса в органе исполнительной власти.</a:t>
            </a:r>
          </a:p>
          <a:p>
            <a:endParaRPr lang="ru-RU" sz="2400" smtClean="0"/>
          </a:p>
          <a:p>
            <a:r>
              <a:rPr lang="ru-RU" sz="2400" u="sng" smtClean="0"/>
              <a:t>Следует предусмотреть моменты относительно вопросов обучения работников требованиям антимонопольного законодательства и комплаенса</a:t>
            </a:r>
          </a:p>
          <a:p>
            <a:r>
              <a:rPr lang="ru-RU" sz="2400" u="sng" smtClean="0"/>
              <a:t>Порядок оценки организации эффективности организации антимонопольного комплаенса,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74D26D9-7723-4210-B5DF-23E32675D7DF}" type="slidenum">
              <a:rPr lang="ru-RU" sz="1600">
                <a:solidFill>
                  <a:schemeClr val="bg1"/>
                </a:solidFill>
              </a:rPr>
              <a:pPr/>
              <a:t>12</a:t>
            </a:fld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68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7931150" cy="692150"/>
          </a:xfrm>
        </p:spPr>
        <p:txBody>
          <a:bodyPr/>
          <a:lstStyle/>
          <a:p>
            <a:r>
              <a:rPr lang="ru-RU" sz="2800" b="1" smtClean="0">
                <a:solidFill>
                  <a:schemeClr val="bg1"/>
                </a:solidFill>
              </a:rPr>
              <a:t>Содержание акта об антимонопольном комплаенсе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80920" cy="620688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Мероприятия и результаты (выявление рисков)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46570"/>
              </p:ext>
            </p:extLst>
          </p:nvPr>
        </p:nvGraphicFramePr>
        <p:xfrm>
          <a:off x="457200" y="908720"/>
          <a:ext cx="86868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4CDBF-176C-44D8-AE71-34FF9C4B96F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131840" y="2996952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74B0818-7E3D-41F0-A910-4EAE97C8CCD5}" type="slidenum">
              <a:rPr lang="ru-RU" altLang="ru-RU" sz="1600">
                <a:solidFill>
                  <a:srgbClr val="FFFFFF"/>
                </a:solidFill>
              </a:rPr>
              <a:pPr/>
              <a:t>14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950" y="0"/>
            <a:ext cx="9024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dirty="0" smtClean="0">
                <a:solidFill>
                  <a:schemeClr val="bg1"/>
                </a:solidFill>
              </a:rPr>
              <a:t>Матрица рисков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94434"/>
              </p:ext>
            </p:extLst>
          </p:nvPr>
        </p:nvGraphicFramePr>
        <p:xfrm>
          <a:off x="34925" y="908050"/>
          <a:ext cx="8857555" cy="5405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44">
                  <a:extLst>
                    <a:ext uri="{9D8B030D-6E8A-4147-A177-3AD203B41FA5}"/>
                  </a:extLst>
                </a:gridCol>
                <a:gridCol w="6337311">
                  <a:extLst>
                    <a:ext uri="{9D8B030D-6E8A-4147-A177-3AD203B41FA5}"/>
                  </a:extLst>
                </a:gridCol>
              </a:tblGrid>
              <a:tr h="64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риска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Последствия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/>
                </a:extLst>
              </a:tr>
              <a:tr h="135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отрицательное влияние на отношение институтов гражданского общества к деятельности органа исполнительной власти по развитию конкуренции, вероятность выдачи предупреждения, возбуждения дела о нарушении антимонопольного законодательства, наложения штрафа отсутствует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</a:tr>
              <a:tr h="5434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Незначительный</a:t>
                      </a: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вероятность выдачи органу исполнительной власти предупреждения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/>
                </a:extLst>
              </a:tr>
              <a:tr h="713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Существенный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Вероятность выдачи предупреждения и возбуждения дела о нарушении антимонопольного законодательства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/>
                </a:extLst>
              </a:tr>
              <a:tr h="18534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Вероятность выдачи предупреждения и (или) возбуждения дела о нарушении антимонопольного законодательства и (или) привлечения к административной ответственности (штраф, дисквалификация)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7" marR="68587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D275AF2-AC84-49BC-952F-734E42E97DED}" type="slidenum">
              <a:rPr lang="ru-RU" altLang="ru-RU" sz="1600">
                <a:solidFill>
                  <a:srgbClr val="FFFFFF"/>
                </a:solidFill>
              </a:rPr>
              <a:pPr/>
              <a:t>15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395288" y="1341438"/>
            <a:ext cx="8497887" cy="5265737"/>
          </a:xfrm>
        </p:spPr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ru-RU" altLang="ru-RU" sz="2800" dirty="0" smtClean="0"/>
              <a:t>наименование мероприятий;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altLang="ru-RU" sz="2800" dirty="0" smtClean="0"/>
              <a:t>описание действий, направленных на исполнение мероприятий;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altLang="ru-RU" sz="2800" dirty="0" smtClean="0"/>
              <a:t>должностное лицо (структурное подразделение) органа власти, ответственное за исполнение мероприятия;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altLang="ru-RU" sz="2800" dirty="0" smtClean="0"/>
              <a:t>срок исполнения мероприятия;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altLang="ru-RU" sz="2800" dirty="0" smtClean="0"/>
              <a:t>показатели выполнения мероприятий.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altLang="ru-RU" sz="2800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altLang="ru-RU" sz="2800" dirty="0" smtClean="0">
                <a:solidFill>
                  <a:srgbClr val="FF0000"/>
                </a:solidFill>
              </a:rPr>
              <a:t>Разрабатывается ежегодно</a:t>
            </a:r>
            <a:r>
              <a:rPr lang="ru-RU" altLang="ru-RU" sz="2800" dirty="0" smtClean="0"/>
              <a:t>	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950" y="0"/>
            <a:ext cx="9024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sz="2800" b="1" kern="0" dirty="0" smtClean="0">
                <a:solidFill>
                  <a:schemeClr val="bg1"/>
                </a:solidFill>
              </a:rPr>
              <a:t>«Дорожная карта» по снижению рисков 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1066800" y="755650"/>
            <a:ext cx="7345363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692" b="1" smtClean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692" b="1" smtClean="0">
                <a:cs typeface="Arial" panose="020B0604020202020204" pitchFamily="34" charset="0"/>
              </a:rPr>
              <a:t>СПАСИБО ЗА ВНИМАНИЕ!</a:t>
            </a:r>
            <a:r>
              <a:rPr lang="en-US" altLang="ru-RU" sz="1846" b="1" smtClean="0">
                <a:cs typeface="Arial" panose="020B0604020202020204" pitchFamily="34" charset="0"/>
              </a:rPr>
              <a:t/>
            </a:r>
            <a:br>
              <a:rPr lang="en-US" altLang="ru-RU" sz="1846" b="1" smtClean="0">
                <a:cs typeface="Arial" panose="020B0604020202020204" pitchFamily="34" charset="0"/>
              </a:rPr>
            </a:br>
            <a:endParaRPr lang="ru-RU" altLang="ru-RU" sz="1846" b="1" smtClean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46" b="1" smtClean="0">
              <a:cs typeface="Arial" panose="020B0604020202020204" pitchFamily="34" charset="0"/>
            </a:endParaRPr>
          </a:p>
        </p:txBody>
      </p:sp>
      <p:grpSp>
        <p:nvGrpSpPr>
          <p:cNvPr id="18435" name="Group 11"/>
          <p:cNvGrpSpPr>
            <a:grpSpLocks/>
          </p:cNvGrpSpPr>
          <p:nvPr/>
        </p:nvGrpSpPr>
        <p:grpSpPr bwMode="auto">
          <a:xfrm>
            <a:off x="2797175" y="2632075"/>
            <a:ext cx="4191000" cy="1995488"/>
            <a:chOff x="1828801" y="2743200"/>
            <a:chExt cx="4190999" cy="2162626"/>
          </a:xfrm>
        </p:grpSpPr>
        <p:pic>
          <p:nvPicPr>
            <p:cNvPr id="18437" name="Picture 5" descr="FAS-logo-color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7" name="TextBox 8"/>
            <p:cNvSpPr txBox="1">
              <a:spLocks noChangeArrowheads="1"/>
            </p:cNvSpPr>
            <p:nvPr/>
          </p:nvSpPr>
          <p:spPr bwMode="auto">
            <a:xfrm>
              <a:off x="2536826" y="2818900"/>
              <a:ext cx="3330574" cy="56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ru-RU" sz="2769" dirty="0" smtClean="0">
                  <a:cs typeface="Arial" panose="020B0604020202020204" pitchFamily="34" charset="0"/>
                </a:rPr>
                <a:t>www</a:t>
              </a:r>
              <a:r>
                <a:rPr lang="en-US" altLang="ru-RU" sz="2769" dirty="0">
                  <a:cs typeface="Arial" panose="020B0604020202020204" pitchFamily="34" charset="0"/>
                </a:rPr>
                <a:t>. </a:t>
              </a:r>
              <a:r>
                <a:rPr lang="en-US" altLang="ru-RU" sz="2769" dirty="0" smtClean="0">
                  <a:cs typeface="Arial" panose="020B0604020202020204" pitchFamily="34" charset="0"/>
                </a:rPr>
                <a:t>altk.fas.gov.ru</a:t>
              </a:r>
            </a:p>
          </p:txBody>
        </p:sp>
        <p:sp>
          <p:nvSpPr>
            <p:cNvPr id="40968" name="TextBox 9"/>
            <p:cNvSpPr txBox="1">
              <a:spLocks noChangeArrowheads="1"/>
            </p:cNvSpPr>
            <p:nvPr/>
          </p:nvSpPr>
          <p:spPr bwMode="auto">
            <a:xfrm>
              <a:off x="2536826" y="3591390"/>
              <a:ext cx="3330574" cy="1023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ru-RU" sz="2769" dirty="0">
                  <a:cs typeface="Arial" panose="020B0604020202020204" pitchFamily="34" charset="0"/>
                </a:rPr>
                <a:t>https://vk.com/club147941717</a:t>
              </a:r>
              <a:endParaRPr lang="en-US" altLang="ru-RU" sz="2769" dirty="0" smtClean="0">
                <a:cs typeface="Arial" panose="020B0604020202020204" pitchFamily="34" charset="0"/>
              </a:endParaRPr>
            </a:p>
          </p:txBody>
        </p:sp>
        <p:sp>
          <p:nvSpPr>
            <p:cNvPr id="40969" name="TextBox 10"/>
            <p:cNvSpPr txBox="1">
              <a:spLocks noChangeArrowheads="1"/>
            </p:cNvSpPr>
            <p:nvPr/>
          </p:nvSpPr>
          <p:spPr bwMode="auto">
            <a:xfrm>
              <a:off x="2536826" y="4343233"/>
              <a:ext cx="3482974" cy="56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ru-RU" sz="2769" dirty="0" smtClean="0">
                <a:cs typeface="Arial" panose="020B0604020202020204" pitchFamily="34" charset="0"/>
              </a:endParaRPr>
            </a:p>
          </p:txBody>
        </p:sp>
      </p:grpSp>
      <p:pic>
        <p:nvPicPr>
          <p:cNvPr id="18436" name="Рисунок 9" descr="https://avatanplus.com/files/resources/original/58bd313b4b8a515aa3084f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63" y="3387725"/>
            <a:ext cx="573087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Правовые основания организации антимонопольного комплаенса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F08F314-5B2B-455B-BCC0-8F60798B13A1}" type="slidenum">
              <a:rPr lang="ru-RU" sz="1600">
                <a:solidFill>
                  <a:schemeClr val="bg1"/>
                </a:solidFill>
              </a:rPr>
              <a:pPr/>
              <a:t>2</a:t>
            </a:fld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346075"/>
          </a:xfrm>
        </p:spPr>
        <p:txBody>
          <a:bodyPr/>
          <a:lstStyle/>
          <a:p>
            <a:pPr algn="r"/>
            <a:r>
              <a:rPr lang="ru-RU" altLang="ru-RU" sz="2800" b="1" dirty="0" smtClean="0">
                <a:solidFill>
                  <a:srgbClr val="FFFFFF"/>
                </a:solidFill>
              </a:rPr>
              <a:t>Ключевые показатели национального плана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250887" y="980728"/>
            <a:ext cx="8640638" cy="864766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2300" b="1" dirty="0"/>
              <a:t>НАЦИОНАЛЬНЫЙ ПЛАН РАЗВИТИЯ КОНКУРЕНЦИИ В РОССИЙСКОЙ ФЕДЕРАЦИИ НА 2018 - 2020 </a:t>
            </a:r>
            <a:r>
              <a:rPr lang="ru-RU" sz="2300" b="1" dirty="0" smtClean="0"/>
              <a:t>ГОДЫ</a:t>
            </a:r>
            <a:endParaRPr lang="ru-RU" alt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A6E0E8-0D88-46FF-BE63-EABA86341E0B}" type="slidenum">
              <a:rPr lang="ru-RU" altLang="ru-RU" sz="1600">
                <a:solidFill>
                  <a:schemeClr val="bg1"/>
                </a:solidFill>
              </a:rPr>
              <a:pPr/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749620"/>
              </p:ext>
            </p:extLst>
          </p:nvPr>
        </p:nvGraphicFramePr>
        <p:xfrm>
          <a:off x="1523206" y="184482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До 2020 года :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394994"/>
              </p:ext>
            </p:extLst>
          </p:nvPr>
        </p:nvGraphicFramePr>
        <p:xfrm>
          <a:off x="1115616" y="2492896"/>
          <a:ext cx="708124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1242"/>
              </a:tblGrid>
              <a:tr h="648072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 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063008"/>
              </p:ext>
            </p:extLst>
          </p:nvPr>
        </p:nvGraphicFramePr>
        <p:xfrm>
          <a:off x="1691680" y="386104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До 1 марта 2019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 года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804066"/>
              </p:ext>
            </p:extLst>
          </p:nvPr>
        </p:nvGraphicFramePr>
        <p:xfrm>
          <a:off x="827584" y="4365104"/>
          <a:ext cx="763252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526"/>
              </a:tblGrid>
              <a:tr h="1368152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принять меры, направленные на создание и организацию системы внутреннего обеспечения соответствия требованиям антимонопольного законодательства деятельности органов исполнительной власти субъектов Российской Федерации (антимонопольный </a:t>
                      </a:r>
                      <a:r>
                        <a:rPr lang="ru-RU" dirty="0" err="1" smtClean="0">
                          <a:solidFill>
                            <a:schemeClr val="accent2"/>
                          </a:solidFill>
                        </a:rPr>
                        <a:t>комплаенс</a:t>
                      </a:r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)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О понятии «антимонопольного комплаенса»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altLang="ru-RU" sz="2400" b="1" dirty="0" smtClean="0"/>
              <a:t>Цели введения </a:t>
            </a:r>
            <a:r>
              <a:rPr lang="ru-RU" altLang="ru-RU" sz="2400" b="1" dirty="0" err="1" smtClean="0"/>
              <a:t>антиминопольного</a:t>
            </a:r>
            <a:r>
              <a:rPr lang="ru-RU" altLang="ru-RU" sz="2400" b="1" dirty="0" smtClean="0"/>
              <a:t> комплаенса</a:t>
            </a:r>
          </a:p>
          <a:p>
            <a:pPr marL="457200" indent="-457200">
              <a:buFontTx/>
              <a:buAutoNum type="arabicPeriod"/>
              <a:defRPr/>
            </a:pPr>
            <a:endParaRPr lang="ru-RU" altLang="ru-RU" sz="2400" b="1" dirty="0"/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b="1" dirty="0" smtClean="0"/>
              <a:t>Обеспечение соответствия деятельности органа власти требованиям антимонопольного законодательства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b="1" dirty="0" smtClean="0"/>
              <a:t>Профилактика нарушений требований антимонопольного законодательства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b="1" dirty="0" smtClean="0"/>
              <a:t>Повышение уровня правовой культуры в органах власти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b="1" dirty="0" smtClean="0"/>
              <a:t>Сокращение количества нарушений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100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1433FF1-005A-4AAB-BE9C-A5A012089A96}" type="slidenum">
              <a:rPr lang="ru-RU" sz="1600">
                <a:solidFill>
                  <a:schemeClr val="bg1"/>
                </a:solidFill>
              </a:rPr>
              <a:pPr/>
              <a:t>4</a:t>
            </a:fld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О понятии «антимонопольного комплаенса»</a:t>
            </a:r>
          </a:p>
        </p:txBody>
      </p:sp>
      <p:sp>
        <p:nvSpPr>
          <p:cNvPr id="5123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2500" b="1" u="sng" smtClean="0">
                <a:solidFill>
                  <a:srgbClr val="FF0000"/>
                </a:solidFill>
              </a:rPr>
              <a:t>Антимонопольный комплаенс</a:t>
            </a:r>
            <a:r>
              <a:rPr lang="ru-RU" sz="2400" b="1" smtClean="0">
                <a:solidFill>
                  <a:srgbClr val="FF0000"/>
                </a:solidFill>
              </a:rPr>
              <a:t>-</a:t>
            </a:r>
          </a:p>
          <a:p>
            <a:pPr marL="0" indent="0">
              <a:buFontTx/>
              <a:buNone/>
            </a:pPr>
            <a:endParaRPr lang="ru-RU" sz="2400" b="1" smtClean="0"/>
          </a:p>
          <a:p>
            <a:pPr marL="0" indent="0" algn="just">
              <a:buFontTx/>
              <a:buNone/>
            </a:pPr>
            <a:r>
              <a:rPr lang="ru-RU" sz="2400" b="1" smtClean="0"/>
              <a:t>совокупность правовых и организационных мер, предусмотренных правовым актом (актами) органа власти, направленных на соблюдение им требований антимонопольного законодательства и предупреждение его нарушения</a:t>
            </a:r>
            <a:endParaRPr lang="ru-RU" smtClean="0"/>
          </a:p>
        </p:txBody>
      </p:sp>
      <p:sp>
        <p:nvSpPr>
          <p:cNvPr id="5124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3E52B69-02D5-4C6C-8BB3-BAA3FDD5EC56}" type="slidenum">
              <a:rPr lang="ru-RU" sz="1600">
                <a:solidFill>
                  <a:schemeClr val="bg1"/>
                </a:solidFill>
              </a:rPr>
              <a:pPr/>
              <a:t>5</a:t>
            </a:fld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362950" cy="504825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О классификации антимонопольного комплаенса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Виды контроля в ФАС России</a:t>
            </a:r>
          </a:p>
          <a:p>
            <a:pPr algn="just">
              <a:defRPr/>
            </a:pPr>
            <a:r>
              <a:rPr lang="ru-RU" sz="2400" dirty="0" smtClean="0"/>
              <a:t>за </a:t>
            </a:r>
            <a:r>
              <a:rPr lang="ru-RU" sz="2400" dirty="0"/>
              <a:t>соблюдением антимонопольного законодательства (защита конкуренции);</a:t>
            </a:r>
          </a:p>
          <a:p>
            <a:pPr algn="just">
              <a:defRPr/>
            </a:pPr>
            <a:r>
              <a:rPr lang="ru-RU" sz="2400" dirty="0" smtClean="0"/>
              <a:t>осуществлением </a:t>
            </a:r>
            <a:r>
              <a:rPr lang="ru-RU" sz="2400" dirty="0"/>
              <a:t>государственных закупок;</a:t>
            </a:r>
          </a:p>
          <a:p>
            <a:pPr algn="just">
              <a:defRPr/>
            </a:pPr>
            <a:r>
              <a:rPr lang="ru-RU" sz="2400" dirty="0" smtClean="0"/>
              <a:t>деятельностью </a:t>
            </a:r>
            <a:r>
              <a:rPr lang="ru-RU" sz="2400" dirty="0"/>
              <a:t>естественных монополий;</a:t>
            </a:r>
          </a:p>
          <a:p>
            <a:pPr algn="just">
              <a:defRPr/>
            </a:pPr>
            <a:r>
              <a:rPr lang="ru-RU" sz="2400" dirty="0" err="1" smtClean="0"/>
              <a:t>антиконкурентными</a:t>
            </a:r>
            <a:r>
              <a:rPr lang="ru-RU" sz="2400" dirty="0" smtClean="0"/>
              <a:t> </a:t>
            </a:r>
            <a:r>
              <a:rPr lang="ru-RU" sz="2400" dirty="0"/>
              <a:t>действиями органов власти;</a:t>
            </a:r>
          </a:p>
          <a:p>
            <a:pPr algn="just">
              <a:defRPr/>
            </a:pPr>
            <a:r>
              <a:rPr lang="ru-RU" sz="2400" dirty="0" smtClean="0"/>
              <a:t>распределением </a:t>
            </a:r>
            <a:r>
              <a:rPr lang="ru-RU" sz="2400" dirty="0"/>
              <a:t>на конкурентной основе собственности, природных ресурсов (земля, недра, леса, биоресурсы и т.д.), прав;</a:t>
            </a:r>
          </a:p>
          <a:p>
            <a:pPr algn="just">
              <a:defRPr/>
            </a:pPr>
            <a:r>
              <a:rPr lang="ru-RU" sz="2400" dirty="0" smtClean="0"/>
              <a:t>соблюдением </a:t>
            </a:r>
            <a:r>
              <a:rPr lang="ru-RU" sz="2400" dirty="0"/>
              <a:t>законодательства в сфере рекламы и НДК;</a:t>
            </a:r>
          </a:p>
          <a:p>
            <a:pPr marL="0" indent="0" algn="just">
              <a:buFontTx/>
              <a:buNone/>
              <a:defRPr/>
            </a:pPr>
            <a:endParaRPr lang="ru-RU" dirty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122E4FA-887F-456B-9F01-2E0048620901}" type="slidenum">
              <a:rPr lang="ru-RU" sz="1600">
                <a:solidFill>
                  <a:schemeClr val="bg1"/>
                </a:solidFill>
              </a:rPr>
              <a:pPr/>
              <a:t>6</a:t>
            </a:fld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362950" cy="504825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</a:rPr>
              <a:t>О классификации антимонопольного комплаенса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Виды контроля в ФАС России</a:t>
            </a:r>
          </a:p>
          <a:p>
            <a:pPr algn="just">
              <a:defRPr/>
            </a:pPr>
            <a:r>
              <a:rPr lang="ru-RU" sz="2400" dirty="0" smtClean="0"/>
              <a:t>соблюдением </a:t>
            </a:r>
            <a:r>
              <a:rPr lang="ru-RU" sz="2400" dirty="0"/>
              <a:t>законодательства о торговой деятельности;</a:t>
            </a:r>
          </a:p>
          <a:p>
            <a:pPr algn="just">
              <a:defRPr/>
            </a:pPr>
            <a:r>
              <a:rPr lang="ru-RU" sz="2400" dirty="0" smtClean="0"/>
              <a:t>осуществлением </a:t>
            </a:r>
            <a:r>
              <a:rPr lang="ru-RU" sz="2400" dirty="0"/>
              <a:t>иностранных инвестиций (Закон N 57-ФЗ);</a:t>
            </a:r>
          </a:p>
          <a:p>
            <a:pPr algn="just">
              <a:defRPr/>
            </a:pPr>
            <a:r>
              <a:rPr lang="ru-RU" sz="2400" dirty="0" smtClean="0"/>
              <a:t>соблюдением </a:t>
            </a:r>
            <a:r>
              <a:rPr lang="ru-RU" sz="2400" dirty="0"/>
              <a:t>законодательства в сфере </a:t>
            </a:r>
            <a:r>
              <a:rPr lang="ru-RU" sz="2400" dirty="0" err="1"/>
              <a:t>гособоронзаказа</a:t>
            </a:r>
            <a:r>
              <a:rPr lang="ru-RU" sz="2400" dirty="0"/>
              <a:t>;</a:t>
            </a:r>
          </a:p>
          <a:p>
            <a:pPr algn="just">
              <a:defRPr/>
            </a:pPr>
            <a:r>
              <a:rPr lang="ru-RU" sz="2400" dirty="0" smtClean="0"/>
              <a:t>тарифным </a:t>
            </a:r>
            <a:r>
              <a:rPr lang="ru-RU" sz="2400" dirty="0"/>
              <a:t>регулированием</a:t>
            </a:r>
            <a:r>
              <a:rPr lang="ru-RU" sz="2400" dirty="0" smtClean="0"/>
              <a:t>.</a:t>
            </a:r>
          </a:p>
          <a:p>
            <a:pPr marL="0" indent="0" algn="just">
              <a:buFontTx/>
              <a:buNone/>
              <a:defRPr/>
            </a:pPr>
            <a:endParaRPr lang="ru-RU" sz="2400" dirty="0"/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Таким образом под антимонопольным </a:t>
            </a:r>
            <a:r>
              <a:rPr lang="ru-RU" sz="2400" dirty="0" err="1" smtClean="0"/>
              <a:t>комплаенсом</a:t>
            </a:r>
            <a:r>
              <a:rPr lang="ru-RU" sz="2400" dirty="0" smtClean="0"/>
              <a:t> можно понимать в том числе смежные с антимонопольным законодательством отрасли</a:t>
            </a:r>
            <a:endParaRPr lang="ru-RU" sz="2400" dirty="0"/>
          </a:p>
          <a:p>
            <a:pPr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6475959-FCF6-4CA9-BCD1-EEBEA5FCF36F}" type="slidenum">
              <a:rPr lang="ru-RU" sz="1600">
                <a:solidFill>
                  <a:schemeClr val="bg1"/>
                </a:solidFill>
              </a:rPr>
              <a:pPr/>
              <a:t>7</a:t>
            </a:fld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</a:rPr>
              <a:t>Виды антимонопольного комплаенса</a:t>
            </a:r>
          </a:p>
        </p:txBody>
      </p:sp>
      <p:sp>
        <p:nvSpPr>
          <p:cNvPr id="1435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6173C6E-7DD2-4328-8F9F-09B4250F211D}" type="slidenum">
              <a:rPr lang="ru-RU" sz="1600">
                <a:solidFill>
                  <a:schemeClr val="bg1"/>
                </a:solidFill>
              </a:rPr>
              <a:pPr/>
              <a:t>8</a:t>
            </a:fld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u="sng" dirty="0"/>
              <a:t>Выделение видов комплаенса </a:t>
            </a:r>
            <a:r>
              <a:rPr lang="ru-RU" dirty="0"/>
              <a:t>- </a:t>
            </a:r>
            <a:r>
              <a:rPr lang="ru-RU" dirty="0" smtClean="0"/>
              <a:t>поможет определить степень рисков нарушений в той или иной сфере и внедрить оптимальную систему соответствия требованиям антимонопольного и смежного с ним законодательства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80400" cy="72072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Схема организации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560816"/>
              </p:ext>
            </p:extLst>
          </p:nvPr>
        </p:nvGraphicFramePr>
        <p:xfrm>
          <a:off x="0" y="908720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C74D8F3-23F1-465E-852D-0E47B8872F19}" type="slidenum">
              <a:rPr lang="ru-RU" sz="1600">
                <a:solidFill>
                  <a:schemeClr val="bg1"/>
                </a:solidFill>
              </a:rPr>
              <a:pPr/>
              <a:t>9</a:t>
            </a:fld>
            <a:endParaRPr lang="ru-RU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27952</TotalTime>
  <Words>782</Words>
  <Application>Microsoft Office PowerPoint</Application>
  <PresentationFormat>Экран (4:3)</PresentationFormat>
  <Paragraphs>130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Правовые основания организации антимонопольного комплаенса</vt:lpstr>
      <vt:lpstr>Ключевые показатели национального плана</vt:lpstr>
      <vt:lpstr>О понятии «антимонопольного комплаенса»</vt:lpstr>
      <vt:lpstr>О понятии «антимонопольного комплаенса»</vt:lpstr>
      <vt:lpstr>О классификации антимонопольного комплаенса</vt:lpstr>
      <vt:lpstr>О классификации антимонопольного комплаенса</vt:lpstr>
      <vt:lpstr>Виды антимонопольного комплаенса</vt:lpstr>
      <vt:lpstr>Схема организации </vt:lpstr>
      <vt:lpstr>Презентация PowerPoint</vt:lpstr>
      <vt:lpstr>Содержание акта об антимонопольном комплаенсе</vt:lpstr>
      <vt:lpstr>Содержание акта об антимонопольном комплаенсе</vt:lpstr>
      <vt:lpstr>Мероприятия и результаты (выявление рисков)</vt:lpstr>
      <vt:lpstr>Презентация PowerPoint</vt:lpstr>
      <vt:lpstr>Презентация PowerPoint</vt:lpstr>
      <vt:lpstr>Презентация PowerPoint</vt:lpstr>
    </vt:vector>
  </TitlesOfParts>
  <Company>УФАС АК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Екатерина</cp:lastModifiedBy>
  <cp:revision>1859</cp:revision>
  <cp:lastPrinted>2018-01-25T07:21:09Z</cp:lastPrinted>
  <dcterms:created xsi:type="dcterms:W3CDTF">2011-08-24T07:02:51Z</dcterms:created>
  <dcterms:modified xsi:type="dcterms:W3CDTF">2018-11-28T09:19:34Z</dcterms:modified>
</cp:coreProperties>
</file>